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sldIdLst>
    <p:sldId id="256" r:id="rId2"/>
  </p:sldIdLst>
  <p:sldSz cx="9144000" cy="6858000" type="screen4x3"/>
  <p:notesSz cx="6858000" cy="9144000"/>
  <p:defaultTextStyle>
    <a:defPPr>
      <a:defRPr lang="he-IL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>
        <p:scale>
          <a:sx n="100" d="100"/>
          <a:sy n="100" d="100"/>
        </p:scale>
        <p:origin x="-2040" y="-30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שקופית כותרת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כותרת משנה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he-IL" smtClean="0"/>
              <a:t>לחץ כדי לערוך סגנון כותרת משנה של תבנית בסיס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כותרת וטקסט אנכ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כותרת אנכית וטקס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אנכית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טקסט אנכי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כותרת ותוכ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כותרת מקטע עליונ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שני תכני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השווא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4" name="מציין מיקום תוכן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5" name="מציין מיקום טקסט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6" name="מציין מיקום תוכן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7" name="מציין מיקום של תאריך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8" name="מציין מיקום של כותרת תחתונה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9" name="מציין מיקום של מספר שקופית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כותרת בלבד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אריך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4" name="מציין מיקום של כותרת תחתונה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5" name="מציין מיקום של מספר שקופית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ריק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תאריך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3" name="מציין מיקום של כותרת תחתונה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תוכן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תמונה עם כיתוב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של תמונה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e-IL"/>
          </a:p>
        </p:txBody>
      </p:sp>
      <p:sp>
        <p:nvSpPr>
          <p:cNvPr id="4" name="מציין מיקום טקסט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e-IL" smtClean="0"/>
              <a:t>לחץ כדי לערוך סגנונות טקסט של תבנית בסיס</a:t>
            </a:r>
          </a:p>
        </p:txBody>
      </p:sp>
      <p:sp>
        <p:nvSpPr>
          <p:cNvPr id="5" name="מציין מיקום של תאריך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6" name="מציין מיקום של כותרת תחתונה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/>
          </a:p>
        </p:txBody>
      </p:sp>
      <p:sp>
        <p:nvSpPr>
          <p:cNvPr id="7" name="מציין מיקום של מספר שקופית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מציין מיקום של כותרת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he-IL" smtClean="0"/>
              <a:t>לחץ כדי לערוך סגנון כותרת של תבנית בסיס</a:t>
            </a:r>
            <a:endParaRPr lang="he-IL"/>
          </a:p>
        </p:txBody>
      </p:sp>
      <p:sp>
        <p:nvSpPr>
          <p:cNvPr id="3" name="מציין מיקום טקסט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he-IL" smtClean="0"/>
              <a:t>לחץ כדי לערוך סגנונות טקסט של תבנית בסיס</a:t>
            </a:r>
          </a:p>
          <a:p>
            <a:pPr lvl="1"/>
            <a:r>
              <a:rPr lang="he-IL" smtClean="0"/>
              <a:t>רמה שנייה</a:t>
            </a:r>
          </a:p>
          <a:p>
            <a:pPr lvl="2"/>
            <a:r>
              <a:rPr lang="he-IL" smtClean="0"/>
              <a:t>רמה שלישית</a:t>
            </a:r>
          </a:p>
          <a:p>
            <a:pPr lvl="3"/>
            <a:r>
              <a:rPr lang="he-IL" smtClean="0"/>
              <a:t>רמה רביעית</a:t>
            </a:r>
          </a:p>
          <a:p>
            <a:pPr lvl="4"/>
            <a:r>
              <a:rPr lang="he-IL" smtClean="0"/>
              <a:t>רמה חמישית</a:t>
            </a:r>
            <a:endParaRPr lang="he-IL"/>
          </a:p>
        </p:txBody>
      </p:sp>
      <p:sp>
        <p:nvSpPr>
          <p:cNvPr id="4" name="מציין מיקום של תאריך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7568D3-FE5C-4995-B0AE-60B18A2D128D}" type="datetimeFigureOut">
              <a:rPr lang="he-IL" smtClean="0"/>
              <a:t>כ"ד/תמוז/תשע"ח</a:t>
            </a:fld>
            <a:endParaRPr lang="he-IL"/>
          </a:p>
        </p:txBody>
      </p:sp>
      <p:sp>
        <p:nvSpPr>
          <p:cNvPr id="5" name="מציין מיקום של כותרת תחתונה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e-IL"/>
          </a:p>
        </p:txBody>
      </p:sp>
      <p:sp>
        <p:nvSpPr>
          <p:cNvPr id="6" name="מציין מיקום של מספר שקופית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F332D3-0402-43C2-AFE7-4EDFFE2C5EF4}" type="slidenum">
              <a:rPr lang="he-IL" smtClean="0"/>
              <a:t>‹#›</a:t>
            </a:fld>
            <a:endParaRPr lang="he-IL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e-IL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3"/>
            <a:ext cx="3559107" cy="35010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147556" y="1529408"/>
            <a:ext cx="3996444" cy="53285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1008"/>
            <a:ext cx="2517744" cy="3356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3851920" y="1772816"/>
            <a:ext cx="122413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אנרגיות מתחדשות, חוות </a:t>
            </a:r>
            <a:r>
              <a:rPr lang="he-IL" sz="1400" dirty="0"/>
              <a:t>הרוח במעלה גלבוע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536819" y="4425144"/>
            <a:ext cx="2319815" cy="75436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he-IL" sz="1400" dirty="0" smtClean="0"/>
              <a:t>מפעל </a:t>
            </a:r>
            <a:r>
              <a:rPr lang="en-US" sz="1400" dirty="0" err="1" smtClean="0"/>
              <a:t>BioBee</a:t>
            </a:r>
            <a:r>
              <a:rPr lang="he-IL" sz="1400" dirty="0" smtClean="0"/>
              <a:t> מערכות ביולוגיות וחקלאות אורגנית, שדה אליהו</a:t>
            </a:r>
            <a:endParaRPr lang="he-IL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4932040" y="188640"/>
            <a:ext cx="4104456" cy="954107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he-IL" sz="1400" dirty="0" smtClean="0"/>
              <a:t>סיור הכנה של צוות מדריכי </a:t>
            </a:r>
            <a:r>
              <a:rPr lang="he-IL" sz="1400" dirty="0" err="1" smtClean="0"/>
              <a:t>מוט"ל</a:t>
            </a:r>
            <a:r>
              <a:rPr lang="he-IL" sz="1400" dirty="0" smtClean="0"/>
              <a:t> </a:t>
            </a:r>
            <a:r>
              <a:rPr lang="he-IL" sz="1400" smtClean="0"/>
              <a:t>והפיקוח בעמק בית שאן</a:t>
            </a:r>
            <a:endParaRPr lang="en-US" sz="1400" dirty="0" smtClean="0"/>
          </a:p>
          <a:p>
            <a:pPr algn="ctr"/>
            <a:r>
              <a:rPr lang="he-IL" sz="1400" dirty="0" smtClean="0"/>
              <a:t>במסגרת השתלמות מדריכי </a:t>
            </a:r>
            <a:r>
              <a:rPr lang="he-IL" sz="1400" dirty="0" err="1" smtClean="0"/>
              <a:t>מוט"ל</a:t>
            </a:r>
            <a:endParaRPr lang="he-IL" sz="1400" dirty="0" smtClean="0"/>
          </a:p>
          <a:p>
            <a:pPr algn="ctr"/>
            <a:r>
              <a:rPr lang="he-IL" sz="1400" dirty="0" smtClean="0"/>
              <a:t>לצורך קידום הקשר בין בתי ספר לתעשייה</a:t>
            </a:r>
          </a:p>
          <a:p>
            <a:pPr algn="ctr"/>
            <a:r>
              <a:rPr lang="he-IL" sz="1400" dirty="0" smtClean="0"/>
              <a:t>מאי 2018</a:t>
            </a:r>
            <a:endParaRPr lang="he-IL" sz="14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7556" y="1529408"/>
            <a:ext cx="1197515" cy="11975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1372" y="5663462"/>
            <a:ext cx="1194538" cy="1194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ערכת נושא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39</Words>
  <Application>Microsoft Office PowerPoint</Application>
  <PresentationFormat>‫הצגה על המסך (4:3)</PresentationFormat>
  <Paragraphs>6</Paragraphs>
  <Slides>1</Slides>
  <Notes>0</Notes>
  <HiddenSlides>0</HiddenSlides>
  <MMClips>0</MMClips>
  <ScaleCrop>false</ScaleCrop>
  <HeadingPairs>
    <vt:vector size="4" baseType="variant">
      <vt:variant>
        <vt:lpstr>ערכת נושא</vt:lpstr>
      </vt:variant>
      <vt:variant>
        <vt:i4>1</vt:i4>
      </vt:variant>
      <vt:variant>
        <vt:lpstr>כותרות שקופיות</vt:lpstr>
      </vt:variant>
      <vt:variant>
        <vt:i4>1</vt:i4>
      </vt:variant>
    </vt:vector>
  </HeadingPairs>
  <TitlesOfParts>
    <vt:vector size="2" baseType="lpstr">
      <vt:lpstr>ערכת נושא Office</vt:lpstr>
      <vt:lpstr>מצגת של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שקופית 1</dc:title>
  <dc:creator>הדר</dc:creator>
  <cp:lastModifiedBy>Windows User</cp:lastModifiedBy>
  <cp:revision>8</cp:revision>
  <dcterms:created xsi:type="dcterms:W3CDTF">2018-05-21T18:56:01Z</dcterms:created>
  <dcterms:modified xsi:type="dcterms:W3CDTF">2018-07-07T19:45:50Z</dcterms:modified>
</cp:coreProperties>
</file>