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8B728C-C74A-4589-8067-BE300862C169}" type="doc">
      <dgm:prSet loTypeId="urn:microsoft.com/office/officeart/2005/8/layout/radial5" loCatId="cycle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pPr rtl="1"/>
          <a:endParaRPr lang="he-IL"/>
        </a:p>
      </dgm:t>
    </dgm:pt>
    <dgm:pt modelId="{2D9051E3-9F20-4DB6-A317-6B24D9FBB424}">
      <dgm:prSet phldrT="[טקסט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ctr" rtl="1"/>
          <a:r>
            <a:rPr lang="he-IL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סוג חומצת הגרעין</a:t>
          </a:r>
          <a:endParaRPr lang="he-IL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ECB08A-1A5D-4942-B9AD-040DE53875F8}" type="parTrans" cxnId="{302FC4A5-4988-4051-BF85-8FC1F9C1B669}">
      <dgm:prSet/>
      <dgm:spPr/>
      <dgm:t>
        <a:bodyPr/>
        <a:lstStyle/>
        <a:p>
          <a:pPr algn="ctr" rtl="1"/>
          <a:endParaRPr lang="he-IL"/>
        </a:p>
      </dgm:t>
    </dgm:pt>
    <dgm:pt modelId="{2930C965-B30A-4912-BC74-CD9CCC22BD8A}" type="sibTrans" cxnId="{302FC4A5-4988-4051-BF85-8FC1F9C1B669}">
      <dgm:prSet/>
      <dgm:spPr/>
      <dgm:t>
        <a:bodyPr/>
        <a:lstStyle/>
        <a:p>
          <a:pPr algn="ctr" rtl="1"/>
          <a:endParaRPr lang="he-IL"/>
        </a:p>
      </dgm:t>
    </dgm:pt>
    <dgm:pt modelId="{BB9CCC13-C7F7-47EF-ADCB-6CE3D6881B3E}">
      <dgm:prSet phldrT="[טקסט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ctr" rtl="1"/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RNA</a:t>
          </a:r>
          <a:r>
            <a:rPr lang="he-IL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רנ"א</a:t>
          </a:r>
          <a:endParaRPr lang="he-IL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111A35-4190-4374-B4DD-ADCDD842FD65}" type="parTrans" cxnId="{DB7F4F3C-1D26-4EB4-B499-5DA329CE79B6}">
      <dgm:prSet/>
      <dgm:spPr/>
      <dgm:t>
        <a:bodyPr/>
        <a:lstStyle/>
        <a:p>
          <a:pPr algn="ctr" rtl="1"/>
          <a:endParaRPr lang="he-IL"/>
        </a:p>
      </dgm:t>
    </dgm:pt>
    <dgm:pt modelId="{2CFDAB56-B88E-4ACF-B32B-E0A84E9B1A97}" type="sibTrans" cxnId="{DB7F4F3C-1D26-4EB4-B499-5DA329CE79B6}">
      <dgm:prSet/>
      <dgm:spPr/>
      <dgm:t>
        <a:bodyPr/>
        <a:lstStyle/>
        <a:p>
          <a:pPr algn="ctr" rtl="1"/>
          <a:endParaRPr lang="he-IL"/>
        </a:p>
      </dgm:t>
    </dgm:pt>
    <dgm:pt modelId="{634DFF74-4F87-4675-8F70-5B06656E43F3}">
      <dgm:prSet phldrT="[טקסט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ctr" rtl="1"/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DNA </a:t>
          </a:r>
          <a:r>
            <a:rPr lang="he-IL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דנ"א</a:t>
          </a:r>
          <a:endParaRPr lang="he-IL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F1CB10-75DB-4DD1-BF23-8AC6571217F0}" type="parTrans" cxnId="{6D64765A-37BA-4281-B1F0-0FE7763C1DB3}">
      <dgm:prSet/>
      <dgm:spPr/>
      <dgm:t>
        <a:bodyPr/>
        <a:lstStyle/>
        <a:p>
          <a:pPr algn="ctr" rtl="1"/>
          <a:endParaRPr lang="he-IL"/>
        </a:p>
      </dgm:t>
    </dgm:pt>
    <dgm:pt modelId="{985E0AA3-311D-4DB6-8EC1-F6B803877310}" type="sibTrans" cxnId="{6D64765A-37BA-4281-B1F0-0FE7763C1DB3}">
      <dgm:prSet/>
      <dgm:spPr/>
      <dgm:t>
        <a:bodyPr/>
        <a:lstStyle/>
        <a:p>
          <a:pPr algn="ctr" rtl="1"/>
          <a:endParaRPr lang="he-IL"/>
        </a:p>
      </dgm:t>
    </dgm:pt>
    <dgm:pt modelId="{10A9CAE4-F991-4676-8E4B-FB38D96B26AD}" type="pres">
      <dgm:prSet presAssocID="{168B728C-C74A-4589-8067-BE300862C1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6076844-00A0-46B3-B657-7180823B909B}" type="pres">
      <dgm:prSet presAssocID="{2D9051E3-9F20-4DB6-A317-6B24D9FBB424}" presName="centerShape" presStyleLbl="node0" presStyleIdx="0" presStyleCnt="1" custScaleX="162117" custScaleY="167445"/>
      <dgm:spPr/>
      <dgm:t>
        <a:bodyPr/>
        <a:lstStyle/>
        <a:p>
          <a:pPr rtl="1"/>
          <a:endParaRPr lang="he-IL"/>
        </a:p>
      </dgm:t>
    </dgm:pt>
    <dgm:pt modelId="{55625F17-2093-4426-8CC5-074767BA66FF}" type="pres">
      <dgm:prSet presAssocID="{D4111A35-4190-4374-B4DD-ADCDD842FD65}" presName="par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37D35298-35CC-4C9A-8175-09AEF990DE1D}" type="pres">
      <dgm:prSet presAssocID="{D4111A35-4190-4374-B4DD-ADCDD842FD65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7CE12292-7E10-4047-BCC4-0A6E1C699077}" type="pres">
      <dgm:prSet presAssocID="{BB9CCC13-C7F7-47EF-ADCB-6CE3D6881B3E}" presName="node" presStyleLbl="node1" presStyleIdx="0" presStyleCnt="2" custScaleX="122887" custScaleY="128911" custRadScaleRad="146037" custRadScaleInc="-7248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BB1C667-D196-4F6E-B565-0AE7A20CAADE}" type="pres">
      <dgm:prSet presAssocID="{ABF1CB10-75DB-4DD1-BF23-8AC6571217F0}" presName="par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8DCBBFAA-CEC1-40A8-B63C-7F2FE269167F}" type="pres">
      <dgm:prSet presAssocID="{ABF1CB10-75DB-4DD1-BF23-8AC6571217F0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C16E9D74-F3F4-43B8-9BCB-54D3E4003090}" type="pres">
      <dgm:prSet presAssocID="{634DFF74-4F87-4675-8F70-5B06656E43F3}" presName="node" presStyleLbl="node1" presStyleIdx="1" presStyleCnt="2" custScaleX="122887" custScaleY="128911" custRadScaleRad="141454" custRadScaleInc="7736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29B9138-C9B3-4890-A231-010A17E5E09F}" type="presOf" srcId="{ABF1CB10-75DB-4DD1-BF23-8AC6571217F0}" destId="{6BB1C667-D196-4F6E-B565-0AE7A20CAADE}" srcOrd="0" destOrd="0" presId="urn:microsoft.com/office/officeart/2005/8/layout/radial5"/>
    <dgm:cxn modelId="{6D64765A-37BA-4281-B1F0-0FE7763C1DB3}" srcId="{2D9051E3-9F20-4DB6-A317-6B24D9FBB424}" destId="{634DFF74-4F87-4675-8F70-5B06656E43F3}" srcOrd="1" destOrd="0" parTransId="{ABF1CB10-75DB-4DD1-BF23-8AC6571217F0}" sibTransId="{985E0AA3-311D-4DB6-8EC1-F6B803877310}"/>
    <dgm:cxn modelId="{5B6E1B64-35EE-4E4F-A29D-7732A0808AFB}" type="presOf" srcId="{D4111A35-4190-4374-B4DD-ADCDD842FD65}" destId="{55625F17-2093-4426-8CC5-074767BA66FF}" srcOrd="0" destOrd="0" presId="urn:microsoft.com/office/officeart/2005/8/layout/radial5"/>
    <dgm:cxn modelId="{223D8FB1-5897-4551-9198-4D1EB2397564}" type="presOf" srcId="{BB9CCC13-C7F7-47EF-ADCB-6CE3D6881B3E}" destId="{7CE12292-7E10-4047-BCC4-0A6E1C699077}" srcOrd="0" destOrd="0" presId="urn:microsoft.com/office/officeart/2005/8/layout/radial5"/>
    <dgm:cxn modelId="{302FC4A5-4988-4051-BF85-8FC1F9C1B669}" srcId="{168B728C-C74A-4589-8067-BE300862C169}" destId="{2D9051E3-9F20-4DB6-A317-6B24D9FBB424}" srcOrd="0" destOrd="0" parTransId="{ACECB08A-1A5D-4942-B9AD-040DE53875F8}" sibTransId="{2930C965-B30A-4912-BC74-CD9CCC22BD8A}"/>
    <dgm:cxn modelId="{AF0AE656-639C-4B72-972E-DE0D7B501968}" type="presOf" srcId="{ABF1CB10-75DB-4DD1-BF23-8AC6571217F0}" destId="{8DCBBFAA-CEC1-40A8-B63C-7F2FE269167F}" srcOrd="1" destOrd="0" presId="urn:microsoft.com/office/officeart/2005/8/layout/radial5"/>
    <dgm:cxn modelId="{4D3F07F8-EA8B-4687-9256-E6B62C554AC6}" type="presOf" srcId="{D4111A35-4190-4374-B4DD-ADCDD842FD65}" destId="{37D35298-35CC-4C9A-8175-09AEF990DE1D}" srcOrd="1" destOrd="0" presId="urn:microsoft.com/office/officeart/2005/8/layout/radial5"/>
    <dgm:cxn modelId="{D7CEEF3F-8FF8-4E24-8676-1E762059D671}" type="presOf" srcId="{168B728C-C74A-4589-8067-BE300862C169}" destId="{10A9CAE4-F991-4676-8E4B-FB38D96B26AD}" srcOrd="0" destOrd="0" presId="urn:microsoft.com/office/officeart/2005/8/layout/radial5"/>
    <dgm:cxn modelId="{6BD64719-8F08-40C5-855A-7F7DE1EA085C}" type="presOf" srcId="{2D9051E3-9F20-4DB6-A317-6B24D9FBB424}" destId="{56076844-00A0-46B3-B657-7180823B909B}" srcOrd="0" destOrd="0" presId="urn:microsoft.com/office/officeart/2005/8/layout/radial5"/>
    <dgm:cxn modelId="{A9107550-D38B-4A3C-B627-EE8ED43BE63C}" type="presOf" srcId="{634DFF74-4F87-4675-8F70-5B06656E43F3}" destId="{C16E9D74-F3F4-43B8-9BCB-54D3E4003090}" srcOrd="0" destOrd="0" presId="urn:microsoft.com/office/officeart/2005/8/layout/radial5"/>
    <dgm:cxn modelId="{DB7F4F3C-1D26-4EB4-B499-5DA329CE79B6}" srcId="{2D9051E3-9F20-4DB6-A317-6B24D9FBB424}" destId="{BB9CCC13-C7F7-47EF-ADCB-6CE3D6881B3E}" srcOrd="0" destOrd="0" parTransId="{D4111A35-4190-4374-B4DD-ADCDD842FD65}" sibTransId="{2CFDAB56-B88E-4ACF-B32B-E0A84E9B1A97}"/>
    <dgm:cxn modelId="{CB70364A-4AE9-46E2-BB2F-19003DAB3698}" type="presParOf" srcId="{10A9CAE4-F991-4676-8E4B-FB38D96B26AD}" destId="{56076844-00A0-46B3-B657-7180823B909B}" srcOrd="0" destOrd="0" presId="urn:microsoft.com/office/officeart/2005/8/layout/radial5"/>
    <dgm:cxn modelId="{0EC3AF1C-3F69-4917-8B79-A1EBDC985535}" type="presParOf" srcId="{10A9CAE4-F991-4676-8E4B-FB38D96B26AD}" destId="{55625F17-2093-4426-8CC5-074767BA66FF}" srcOrd="1" destOrd="0" presId="urn:microsoft.com/office/officeart/2005/8/layout/radial5"/>
    <dgm:cxn modelId="{29E002D7-A551-4CE2-913B-6965E1BEF574}" type="presParOf" srcId="{55625F17-2093-4426-8CC5-074767BA66FF}" destId="{37D35298-35CC-4C9A-8175-09AEF990DE1D}" srcOrd="0" destOrd="0" presId="urn:microsoft.com/office/officeart/2005/8/layout/radial5"/>
    <dgm:cxn modelId="{98F258D3-AF21-41A6-91D0-EA761D06B3C8}" type="presParOf" srcId="{10A9CAE4-F991-4676-8E4B-FB38D96B26AD}" destId="{7CE12292-7E10-4047-BCC4-0A6E1C699077}" srcOrd="2" destOrd="0" presId="urn:microsoft.com/office/officeart/2005/8/layout/radial5"/>
    <dgm:cxn modelId="{9EB01A75-29A7-49EA-B0C3-1BC62C644503}" type="presParOf" srcId="{10A9CAE4-F991-4676-8E4B-FB38D96B26AD}" destId="{6BB1C667-D196-4F6E-B565-0AE7A20CAADE}" srcOrd="3" destOrd="0" presId="urn:microsoft.com/office/officeart/2005/8/layout/radial5"/>
    <dgm:cxn modelId="{5C6339E7-BC65-4261-B013-2F00D6387061}" type="presParOf" srcId="{6BB1C667-D196-4F6E-B565-0AE7A20CAADE}" destId="{8DCBBFAA-CEC1-40A8-B63C-7F2FE269167F}" srcOrd="0" destOrd="0" presId="urn:microsoft.com/office/officeart/2005/8/layout/radial5"/>
    <dgm:cxn modelId="{52EF1802-0759-4335-8894-D39E3DC7ABC7}" type="presParOf" srcId="{10A9CAE4-F991-4676-8E4B-FB38D96B26AD}" destId="{C16E9D74-F3F4-43B8-9BCB-54D3E4003090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8B728C-C74A-4589-8067-BE300862C169}" type="doc">
      <dgm:prSet loTypeId="urn:microsoft.com/office/officeart/2005/8/layout/radial5" loCatId="cycle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pPr rtl="1"/>
          <a:endParaRPr lang="he-IL"/>
        </a:p>
      </dgm:t>
    </dgm:pt>
    <dgm:pt modelId="{2D9051E3-9F20-4DB6-A317-6B24D9FBB424}">
      <dgm:prSet phldrT="[טקסט]" custT="1"/>
      <dgm:spPr>
        <a:solidFill>
          <a:srgbClr val="0000FF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ctr" rtl="1"/>
          <a:r>
            <a:rPr lang="he-IL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מעטפת חיצונית</a:t>
          </a:r>
          <a:endParaRPr lang="he-IL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ECB08A-1A5D-4942-B9AD-040DE53875F8}" type="parTrans" cxnId="{302FC4A5-4988-4051-BF85-8FC1F9C1B669}">
      <dgm:prSet/>
      <dgm:spPr/>
      <dgm:t>
        <a:bodyPr/>
        <a:lstStyle/>
        <a:p>
          <a:pPr algn="ctr" rtl="1"/>
          <a:endParaRPr lang="he-IL"/>
        </a:p>
      </dgm:t>
    </dgm:pt>
    <dgm:pt modelId="{2930C965-B30A-4912-BC74-CD9CCC22BD8A}" type="sibTrans" cxnId="{302FC4A5-4988-4051-BF85-8FC1F9C1B669}">
      <dgm:prSet/>
      <dgm:spPr/>
      <dgm:t>
        <a:bodyPr/>
        <a:lstStyle/>
        <a:p>
          <a:pPr algn="ctr" rtl="1"/>
          <a:endParaRPr lang="he-IL"/>
        </a:p>
      </dgm:t>
    </dgm:pt>
    <dgm:pt modelId="{BB9CCC13-C7F7-47EF-ADCB-6CE3D6881B3E}">
      <dgm:prSet phldrT="[טקסט]" custT="1"/>
      <dgm:spPr>
        <a:solidFill>
          <a:srgbClr val="0000FF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ctr" rtl="1"/>
          <a:r>
            <a:rPr lang="he-IL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יש מעטפת מחוץ לקופסית</a:t>
          </a:r>
          <a:endParaRPr lang="he-IL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111A35-4190-4374-B4DD-ADCDD842FD65}" type="parTrans" cxnId="{DB7F4F3C-1D26-4EB4-B499-5DA329CE79B6}">
      <dgm:prSet/>
      <dgm:spPr>
        <a:solidFill>
          <a:srgbClr val="0000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70000">
          <a:bevelT w="190500" h="38100"/>
        </a:sp3d>
      </dgm:spPr>
      <dgm:t>
        <a:bodyPr/>
        <a:lstStyle/>
        <a:p>
          <a:pPr algn="ctr" rtl="1"/>
          <a:endParaRPr lang="he-IL"/>
        </a:p>
      </dgm:t>
    </dgm:pt>
    <dgm:pt modelId="{2CFDAB56-B88E-4ACF-B32B-E0A84E9B1A97}" type="sibTrans" cxnId="{DB7F4F3C-1D26-4EB4-B499-5DA329CE79B6}">
      <dgm:prSet/>
      <dgm:spPr/>
      <dgm:t>
        <a:bodyPr/>
        <a:lstStyle/>
        <a:p>
          <a:pPr algn="ctr" rtl="1"/>
          <a:endParaRPr lang="he-IL"/>
        </a:p>
      </dgm:t>
    </dgm:pt>
    <dgm:pt modelId="{634DFF74-4F87-4675-8F70-5B06656E43F3}">
      <dgm:prSet phldrT="[טקסט]" custT="1"/>
      <dgm:spPr>
        <a:solidFill>
          <a:srgbClr val="0000FF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ctr" rtl="1"/>
          <a:r>
            <a:rPr lang="he-IL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אין מעטפת מחוץ לקופסית</a:t>
          </a:r>
          <a:endParaRPr lang="he-IL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F1CB10-75DB-4DD1-BF23-8AC6571217F0}" type="parTrans" cxnId="{6D64765A-37BA-4281-B1F0-0FE7763C1DB3}">
      <dgm:prSet/>
      <dgm:spPr>
        <a:solidFill>
          <a:srgbClr val="0000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70000">
          <a:bevelT w="190500" h="38100"/>
        </a:sp3d>
      </dgm:spPr>
      <dgm:t>
        <a:bodyPr/>
        <a:lstStyle/>
        <a:p>
          <a:pPr algn="ctr" rtl="1"/>
          <a:endParaRPr lang="he-IL"/>
        </a:p>
      </dgm:t>
    </dgm:pt>
    <dgm:pt modelId="{985E0AA3-311D-4DB6-8EC1-F6B803877310}" type="sibTrans" cxnId="{6D64765A-37BA-4281-B1F0-0FE7763C1DB3}">
      <dgm:prSet/>
      <dgm:spPr/>
      <dgm:t>
        <a:bodyPr/>
        <a:lstStyle/>
        <a:p>
          <a:pPr algn="ctr" rtl="1"/>
          <a:endParaRPr lang="he-IL"/>
        </a:p>
      </dgm:t>
    </dgm:pt>
    <dgm:pt modelId="{10A9CAE4-F991-4676-8E4B-FB38D96B26AD}" type="pres">
      <dgm:prSet presAssocID="{168B728C-C74A-4589-8067-BE300862C1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6076844-00A0-46B3-B657-7180823B909B}" type="pres">
      <dgm:prSet presAssocID="{2D9051E3-9F20-4DB6-A317-6B24D9FBB424}" presName="centerShape" presStyleLbl="node0" presStyleIdx="0" presStyleCnt="1" custScaleX="229213" custScaleY="167445" custLinFactNeighborX="37089" custLinFactNeighborY="766"/>
      <dgm:spPr/>
      <dgm:t>
        <a:bodyPr/>
        <a:lstStyle/>
        <a:p>
          <a:pPr rtl="1"/>
          <a:endParaRPr lang="he-IL"/>
        </a:p>
      </dgm:t>
    </dgm:pt>
    <dgm:pt modelId="{55625F17-2093-4426-8CC5-074767BA66FF}" type="pres">
      <dgm:prSet presAssocID="{D4111A35-4190-4374-B4DD-ADCDD842FD65}" presName="par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37D35298-35CC-4C9A-8175-09AEF990DE1D}" type="pres">
      <dgm:prSet presAssocID="{D4111A35-4190-4374-B4DD-ADCDD842FD65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7CE12292-7E10-4047-BCC4-0A6E1C699077}" type="pres">
      <dgm:prSet presAssocID="{BB9CCC13-C7F7-47EF-ADCB-6CE3D6881B3E}" presName="node" presStyleLbl="node1" presStyleIdx="0" presStyleCnt="2" custScaleX="246214" custScaleY="145780" custRadScaleRad="187828" custRadScaleInc="-7888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BB1C667-D196-4F6E-B565-0AE7A20CAADE}" type="pres">
      <dgm:prSet presAssocID="{ABF1CB10-75DB-4DD1-BF23-8AC6571217F0}" presName="par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8DCBBFAA-CEC1-40A8-B63C-7F2FE269167F}" type="pres">
      <dgm:prSet presAssocID="{ABF1CB10-75DB-4DD1-BF23-8AC6571217F0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C16E9D74-F3F4-43B8-9BCB-54D3E4003090}" type="pres">
      <dgm:prSet presAssocID="{634DFF74-4F87-4675-8F70-5B06656E43F3}" presName="node" presStyleLbl="node1" presStyleIdx="1" presStyleCnt="2" custScaleX="233526" custScaleY="145780" custRadScaleRad="135376" custRadScaleInc="7422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B3391AE-A48A-4981-A8F9-E60824FDE580}" type="presOf" srcId="{D4111A35-4190-4374-B4DD-ADCDD842FD65}" destId="{37D35298-35CC-4C9A-8175-09AEF990DE1D}" srcOrd="1" destOrd="0" presId="urn:microsoft.com/office/officeart/2005/8/layout/radial5"/>
    <dgm:cxn modelId="{6D64765A-37BA-4281-B1F0-0FE7763C1DB3}" srcId="{2D9051E3-9F20-4DB6-A317-6B24D9FBB424}" destId="{634DFF74-4F87-4675-8F70-5B06656E43F3}" srcOrd="1" destOrd="0" parTransId="{ABF1CB10-75DB-4DD1-BF23-8AC6571217F0}" sibTransId="{985E0AA3-311D-4DB6-8EC1-F6B803877310}"/>
    <dgm:cxn modelId="{9197B2C2-E211-4719-B888-CA9933004D42}" type="presOf" srcId="{2D9051E3-9F20-4DB6-A317-6B24D9FBB424}" destId="{56076844-00A0-46B3-B657-7180823B909B}" srcOrd="0" destOrd="0" presId="urn:microsoft.com/office/officeart/2005/8/layout/radial5"/>
    <dgm:cxn modelId="{E10D7557-E570-4DD6-9093-339A0C8C8882}" type="presOf" srcId="{ABF1CB10-75DB-4DD1-BF23-8AC6571217F0}" destId="{6BB1C667-D196-4F6E-B565-0AE7A20CAADE}" srcOrd="0" destOrd="0" presId="urn:microsoft.com/office/officeart/2005/8/layout/radial5"/>
    <dgm:cxn modelId="{302FC4A5-4988-4051-BF85-8FC1F9C1B669}" srcId="{168B728C-C74A-4589-8067-BE300862C169}" destId="{2D9051E3-9F20-4DB6-A317-6B24D9FBB424}" srcOrd="0" destOrd="0" parTransId="{ACECB08A-1A5D-4942-B9AD-040DE53875F8}" sibTransId="{2930C965-B30A-4912-BC74-CD9CCC22BD8A}"/>
    <dgm:cxn modelId="{655D2A56-F347-4A25-A588-1571E4F28069}" type="presOf" srcId="{BB9CCC13-C7F7-47EF-ADCB-6CE3D6881B3E}" destId="{7CE12292-7E10-4047-BCC4-0A6E1C699077}" srcOrd="0" destOrd="0" presId="urn:microsoft.com/office/officeart/2005/8/layout/radial5"/>
    <dgm:cxn modelId="{BC8C17B3-3858-43EC-B626-ACF6EBD39FB9}" type="presOf" srcId="{634DFF74-4F87-4675-8F70-5B06656E43F3}" destId="{C16E9D74-F3F4-43B8-9BCB-54D3E4003090}" srcOrd="0" destOrd="0" presId="urn:microsoft.com/office/officeart/2005/8/layout/radial5"/>
    <dgm:cxn modelId="{858F14B5-D0A4-435A-BE87-DCC7C2CC12ED}" type="presOf" srcId="{168B728C-C74A-4589-8067-BE300862C169}" destId="{10A9CAE4-F991-4676-8E4B-FB38D96B26AD}" srcOrd="0" destOrd="0" presId="urn:microsoft.com/office/officeart/2005/8/layout/radial5"/>
    <dgm:cxn modelId="{9DB9D9F6-5541-4745-B0E6-57EE3132B926}" type="presOf" srcId="{D4111A35-4190-4374-B4DD-ADCDD842FD65}" destId="{55625F17-2093-4426-8CC5-074767BA66FF}" srcOrd="0" destOrd="0" presId="urn:microsoft.com/office/officeart/2005/8/layout/radial5"/>
    <dgm:cxn modelId="{0364D682-98DB-4506-AB8E-D8C548A96A13}" type="presOf" srcId="{ABF1CB10-75DB-4DD1-BF23-8AC6571217F0}" destId="{8DCBBFAA-CEC1-40A8-B63C-7F2FE269167F}" srcOrd="1" destOrd="0" presId="urn:microsoft.com/office/officeart/2005/8/layout/radial5"/>
    <dgm:cxn modelId="{DB7F4F3C-1D26-4EB4-B499-5DA329CE79B6}" srcId="{2D9051E3-9F20-4DB6-A317-6B24D9FBB424}" destId="{BB9CCC13-C7F7-47EF-ADCB-6CE3D6881B3E}" srcOrd="0" destOrd="0" parTransId="{D4111A35-4190-4374-B4DD-ADCDD842FD65}" sibTransId="{2CFDAB56-B88E-4ACF-B32B-E0A84E9B1A97}"/>
    <dgm:cxn modelId="{4220776D-3803-4FEB-8547-E5E2757A6E46}" type="presParOf" srcId="{10A9CAE4-F991-4676-8E4B-FB38D96B26AD}" destId="{56076844-00A0-46B3-B657-7180823B909B}" srcOrd="0" destOrd="0" presId="urn:microsoft.com/office/officeart/2005/8/layout/radial5"/>
    <dgm:cxn modelId="{AD3779ED-74ED-4BCA-A631-4AFD898C7EE3}" type="presParOf" srcId="{10A9CAE4-F991-4676-8E4B-FB38D96B26AD}" destId="{55625F17-2093-4426-8CC5-074767BA66FF}" srcOrd="1" destOrd="0" presId="urn:microsoft.com/office/officeart/2005/8/layout/radial5"/>
    <dgm:cxn modelId="{06EF0C98-A96A-4A7D-84D8-FDA4CAB0A684}" type="presParOf" srcId="{55625F17-2093-4426-8CC5-074767BA66FF}" destId="{37D35298-35CC-4C9A-8175-09AEF990DE1D}" srcOrd="0" destOrd="0" presId="urn:microsoft.com/office/officeart/2005/8/layout/radial5"/>
    <dgm:cxn modelId="{546ACFCF-893C-4543-9140-69685E071156}" type="presParOf" srcId="{10A9CAE4-F991-4676-8E4B-FB38D96B26AD}" destId="{7CE12292-7E10-4047-BCC4-0A6E1C699077}" srcOrd="2" destOrd="0" presId="urn:microsoft.com/office/officeart/2005/8/layout/radial5"/>
    <dgm:cxn modelId="{307B3FF4-9D45-462B-A77A-25348C2A1D20}" type="presParOf" srcId="{10A9CAE4-F991-4676-8E4B-FB38D96B26AD}" destId="{6BB1C667-D196-4F6E-B565-0AE7A20CAADE}" srcOrd="3" destOrd="0" presId="urn:microsoft.com/office/officeart/2005/8/layout/radial5"/>
    <dgm:cxn modelId="{E3688E5D-01D2-4BF5-8275-28F0E88B28D7}" type="presParOf" srcId="{6BB1C667-D196-4F6E-B565-0AE7A20CAADE}" destId="{8DCBBFAA-CEC1-40A8-B63C-7F2FE269167F}" srcOrd="0" destOrd="0" presId="urn:microsoft.com/office/officeart/2005/8/layout/radial5"/>
    <dgm:cxn modelId="{DC09B579-0040-44B4-B595-EA9EDA81CC95}" type="presParOf" srcId="{10A9CAE4-F991-4676-8E4B-FB38D96B26AD}" destId="{C16E9D74-F3F4-43B8-9BCB-54D3E4003090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03790C-0395-4BFA-8687-904BDB2C34A6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E1F4258-DFAD-4D0B-AD46-96BEFF046FFE}">
      <dgm:prSet phldrT="[טקסט]" custT="1"/>
      <dgm:spPr>
        <a:solidFill>
          <a:srgbClr val="CC0099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1"/>
          <a:r>
            <a:rPr lang="he-I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צורת הקופסית</a:t>
          </a:r>
          <a:endParaRPr lang="he-IL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5FD714-FD7B-4E1B-B15B-7BBE357B11F1}" type="parTrans" cxnId="{30625812-2D27-4DAE-A442-D411E3476F36}">
      <dgm:prSet/>
      <dgm:spPr/>
      <dgm:t>
        <a:bodyPr/>
        <a:lstStyle/>
        <a:p>
          <a:pPr rtl="1"/>
          <a:endParaRPr lang="he-IL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38E165-6C64-4263-8969-2EF41B3B068D}" type="sibTrans" cxnId="{30625812-2D27-4DAE-A442-D411E3476F36}">
      <dgm:prSet/>
      <dgm:spPr/>
      <dgm:t>
        <a:bodyPr/>
        <a:lstStyle/>
        <a:p>
          <a:pPr rtl="1"/>
          <a:endParaRPr lang="he-IL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33E28D-B2BD-427B-9223-28DB2D8066F8}">
      <dgm:prSet phldrT="[טקסט]" custT="1"/>
      <dgm:spPr>
        <a:solidFill>
          <a:srgbClr val="CC0099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1"/>
          <a:r>
            <a:rPr lang="he-I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מעגלית</a:t>
          </a:r>
          <a:endParaRPr lang="he-IL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FFC543-A8D0-4D0C-9425-5B0A6BA9EA41}" type="parTrans" cxnId="{FE45F247-F1E7-4098-AE36-82A27D8F0FE4}">
      <dgm:prSet custT="1"/>
      <dgm:spPr>
        <a:solidFill>
          <a:srgbClr val="CC0099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1"/>
          <a:endParaRPr lang="he-IL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44A903-7F17-4BCA-92A8-42B77BC3BCED}" type="sibTrans" cxnId="{FE45F247-F1E7-4098-AE36-82A27D8F0FE4}">
      <dgm:prSet/>
      <dgm:spPr/>
      <dgm:t>
        <a:bodyPr/>
        <a:lstStyle/>
        <a:p>
          <a:pPr rtl="1"/>
          <a:endParaRPr lang="he-IL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8864CA-8B2D-47CE-9A8D-067596C19DFE}">
      <dgm:prSet phldrT="[טקסט]" custT="1"/>
      <dgm:spPr>
        <a:solidFill>
          <a:srgbClr val="CC0099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1"/>
          <a:r>
            <a:rPr lang="he-IL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סלילונית</a:t>
          </a:r>
          <a:r>
            <a:rPr lang="he-I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 חוטית (</a:t>
          </a:r>
          <a:r>
            <a: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helical</a:t>
          </a:r>
          <a:r>
            <a:rPr lang="he-I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he-IL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2DA44F-710F-4D9E-AC7B-216F47B48E1A}" type="parTrans" cxnId="{2418213C-DAC0-4BFC-B771-4C273350AAB2}">
      <dgm:prSet custT="1"/>
      <dgm:spPr>
        <a:solidFill>
          <a:srgbClr val="CC0099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1"/>
          <a:endParaRPr lang="he-IL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94B313-33BB-47A7-B62C-AFF6BD7607E3}" type="sibTrans" cxnId="{2418213C-DAC0-4BFC-B771-4C273350AAB2}">
      <dgm:prSet/>
      <dgm:spPr/>
      <dgm:t>
        <a:bodyPr/>
        <a:lstStyle/>
        <a:p>
          <a:pPr rtl="1"/>
          <a:endParaRPr lang="he-IL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04A16B-E83E-4C9A-B891-29047F6E2325}">
      <dgm:prSet phldrT="[טקסט]" custT="1"/>
      <dgm:spPr>
        <a:solidFill>
          <a:srgbClr val="CC0099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1"/>
          <a:r>
            <a:rPr lang="he-IL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איקוזהדרית</a:t>
          </a:r>
          <a:r>
            <a: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e-I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en-US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icosahedral</a:t>
          </a:r>
          <a:r>
            <a: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</a:t>
          </a:r>
        </a:p>
      </dgm:t>
    </dgm:pt>
    <dgm:pt modelId="{21DD8F9D-E7A1-4373-9C63-737E02C1E437}" type="parTrans" cxnId="{3604131B-BA09-4B95-B7EC-C4992BDEF6F2}">
      <dgm:prSet custT="1"/>
      <dgm:spPr>
        <a:solidFill>
          <a:srgbClr val="CC0099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1"/>
          <a:endParaRPr lang="he-IL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3A8DA0-FCBB-4A95-8DE8-FB2074B5EC2D}" type="sibTrans" cxnId="{3604131B-BA09-4B95-B7EC-C4992BDEF6F2}">
      <dgm:prSet/>
      <dgm:spPr/>
      <dgm:t>
        <a:bodyPr/>
        <a:lstStyle/>
        <a:p>
          <a:pPr rtl="1"/>
          <a:endParaRPr lang="he-IL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598117-49EA-4B9C-AD05-75275C4E6834}" type="pres">
      <dgm:prSet presAssocID="{2C03790C-0395-4BFA-8687-904BDB2C34A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53EE30F-6003-4D7B-9687-8211F1C62C0D}" type="pres">
      <dgm:prSet presAssocID="{4E1F4258-DFAD-4D0B-AD46-96BEFF046FFE}" presName="centerShape" presStyleLbl="node0" presStyleIdx="0" presStyleCnt="1" custScaleX="124282" custLinFactNeighborX="31611" custLinFactNeighborY="-10674"/>
      <dgm:spPr/>
      <dgm:t>
        <a:bodyPr/>
        <a:lstStyle/>
        <a:p>
          <a:pPr rtl="1"/>
          <a:endParaRPr lang="he-IL"/>
        </a:p>
      </dgm:t>
    </dgm:pt>
    <dgm:pt modelId="{86E042CF-2ABB-4019-AA80-E4189C88A23B}" type="pres">
      <dgm:prSet presAssocID="{43FFC543-A8D0-4D0C-9425-5B0A6BA9EA41}" presName="parTrans" presStyleLbl="sibTrans2D1" presStyleIdx="0" presStyleCnt="3"/>
      <dgm:spPr/>
      <dgm:t>
        <a:bodyPr/>
        <a:lstStyle/>
        <a:p>
          <a:pPr rtl="1"/>
          <a:endParaRPr lang="he-IL"/>
        </a:p>
      </dgm:t>
    </dgm:pt>
    <dgm:pt modelId="{6C2D6EDC-4E73-4161-8E3B-996A38B22DA0}" type="pres">
      <dgm:prSet presAssocID="{43FFC543-A8D0-4D0C-9425-5B0A6BA9EA41}" presName="connectorText" presStyleLbl="sibTrans2D1" presStyleIdx="0" presStyleCnt="3"/>
      <dgm:spPr/>
      <dgm:t>
        <a:bodyPr/>
        <a:lstStyle/>
        <a:p>
          <a:pPr rtl="1"/>
          <a:endParaRPr lang="he-IL"/>
        </a:p>
      </dgm:t>
    </dgm:pt>
    <dgm:pt modelId="{5F1BF9B3-97AE-4C30-B35F-F69C752C7FC8}" type="pres">
      <dgm:prSet presAssocID="{5233E28D-B2BD-427B-9223-28DB2D8066F8}" presName="node" presStyleLbl="node1" presStyleIdx="0" presStyleCnt="3" custScaleX="98961" custRadScaleRad="105561" custRadScaleInc="-3380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93DAA32-BFFD-419B-A8E7-D864FEABB2B7}" type="pres">
      <dgm:prSet presAssocID="{AD2DA44F-710F-4D9E-AC7B-216F47B48E1A}" presName="parTrans" presStyleLbl="sibTrans2D1" presStyleIdx="1" presStyleCnt="3"/>
      <dgm:spPr/>
      <dgm:t>
        <a:bodyPr/>
        <a:lstStyle/>
        <a:p>
          <a:pPr rtl="1"/>
          <a:endParaRPr lang="he-IL"/>
        </a:p>
      </dgm:t>
    </dgm:pt>
    <dgm:pt modelId="{1DAF759D-B270-49AD-AD60-82615246EFF3}" type="pres">
      <dgm:prSet presAssocID="{AD2DA44F-710F-4D9E-AC7B-216F47B48E1A}" presName="connectorText" presStyleLbl="sibTrans2D1" presStyleIdx="1" presStyleCnt="3"/>
      <dgm:spPr/>
      <dgm:t>
        <a:bodyPr/>
        <a:lstStyle/>
        <a:p>
          <a:pPr rtl="1"/>
          <a:endParaRPr lang="he-IL"/>
        </a:p>
      </dgm:t>
    </dgm:pt>
    <dgm:pt modelId="{F9E847D9-221D-4473-A9B8-090E3E2B375F}" type="pres">
      <dgm:prSet presAssocID="{748864CA-8B2D-47CE-9A8D-067596C19DFE}" presName="node" presStyleLbl="node1" presStyleIdx="1" presStyleCnt="3" custScaleX="135375" custRadScaleRad="66237" custRadScaleInc="16800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32B9F99-38C7-42F6-87B7-165EC66307A9}" type="pres">
      <dgm:prSet presAssocID="{21DD8F9D-E7A1-4373-9C63-737E02C1E437}" presName="parTrans" presStyleLbl="sibTrans2D1" presStyleIdx="2" presStyleCnt="3"/>
      <dgm:spPr/>
      <dgm:t>
        <a:bodyPr/>
        <a:lstStyle/>
        <a:p>
          <a:pPr rtl="1"/>
          <a:endParaRPr lang="he-IL"/>
        </a:p>
      </dgm:t>
    </dgm:pt>
    <dgm:pt modelId="{0F7CBF3C-44CE-41FF-AAA9-0378397B07C5}" type="pres">
      <dgm:prSet presAssocID="{21DD8F9D-E7A1-4373-9C63-737E02C1E437}" presName="connectorText" presStyleLbl="sibTrans2D1" presStyleIdx="2" presStyleCnt="3"/>
      <dgm:spPr/>
      <dgm:t>
        <a:bodyPr/>
        <a:lstStyle/>
        <a:p>
          <a:pPr rtl="1"/>
          <a:endParaRPr lang="he-IL"/>
        </a:p>
      </dgm:t>
    </dgm:pt>
    <dgm:pt modelId="{2A6899A7-CED9-4BAC-9CB2-4519AB38149C}" type="pres">
      <dgm:prSet presAssocID="{5B04A16B-E83E-4C9A-B891-29047F6E2325}" presName="node" presStyleLbl="node1" presStyleIdx="2" presStyleCnt="3" custScaleX="193844" custScaleY="108161" custRadScaleRad="101893" custRadScaleInc="7296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604131B-BA09-4B95-B7EC-C4992BDEF6F2}" srcId="{4E1F4258-DFAD-4D0B-AD46-96BEFF046FFE}" destId="{5B04A16B-E83E-4C9A-B891-29047F6E2325}" srcOrd="2" destOrd="0" parTransId="{21DD8F9D-E7A1-4373-9C63-737E02C1E437}" sibTransId="{9E3A8DA0-FCBB-4A95-8DE8-FB2074B5EC2D}"/>
    <dgm:cxn modelId="{92ABFB01-32BA-4D57-B268-82FC14061B2D}" type="presOf" srcId="{748864CA-8B2D-47CE-9A8D-067596C19DFE}" destId="{F9E847D9-221D-4473-A9B8-090E3E2B375F}" srcOrd="0" destOrd="0" presId="urn:microsoft.com/office/officeart/2005/8/layout/radial5"/>
    <dgm:cxn modelId="{D8DA42B1-16C5-4E18-B02B-4FAD1D0258E7}" type="presOf" srcId="{2C03790C-0395-4BFA-8687-904BDB2C34A6}" destId="{D7598117-49EA-4B9C-AD05-75275C4E6834}" srcOrd="0" destOrd="0" presId="urn:microsoft.com/office/officeart/2005/8/layout/radial5"/>
    <dgm:cxn modelId="{3B9DC19E-E474-418C-81B9-26A21EA2403D}" type="presOf" srcId="{21DD8F9D-E7A1-4373-9C63-737E02C1E437}" destId="{0F7CBF3C-44CE-41FF-AAA9-0378397B07C5}" srcOrd="1" destOrd="0" presId="urn:microsoft.com/office/officeart/2005/8/layout/radial5"/>
    <dgm:cxn modelId="{520A2088-DF8D-4EBA-B881-E30D82E645C5}" type="presOf" srcId="{AD2DA44F-710F-4D9E-AC7B-216F47B48E1A}" destId="{893DAA32-BFFD-419B-A8E7-D864FEABB2B7}" srcOrd="0" destOrd="0" presId="urn:microsoft.com/office/officeart/2005/8/layout/radial5"/>
    <dgm:cxn modelId="{358CB3EE-FC90-4771-9930-DEDB75CC6E1D}" type="presOf" srcId="{5B04A16B-E83E-4C9A-B891-29047F6E2325}" destId="{2A6899A7-CED9-4BAC-9CB2-4519AB38149C}" srcOrd="0" destOrd="0" presId="urn:microsoft.com/office/officeart/2005/8/layout/radial5"/>
    <dgm:cxn modelId="{768102BF-E6C2-4623-AD0F-258D018C8C7A}" type="presOf" srcId="{43FFC543-A8D0-4D0C-9425-5B0A6BA9EA41}" destId="{6C2D6EDC-4E73-4161-8E3B-996A38B22DA0}" srcOrd="1" destOrd="0" presId="urn:microsoft.com/office/officeart/2005/8/layout/radial5"/>
    <dgm:cxn modelId="{2418213C-DAC0-4BFC-B771-4C273350AAB2}" srcId="{4E1F4258-DFAD-4D0B-AD46-96BEFF046FFE}" destId="{748864CA-8B2D-47CE-9A8D-067596C19DFE}" srcOrd="1" destOrd="0" parTransId="{AD2DA44F-710F-4D9E-AC7B-216F47B48E1A}" sibTransId="{1994B313-33BB-47A7-B62C-AFF6BD7607E3}"/>
    <dgm:cxn modelId="{58B4EE30-F0D0-40EC-BD57-B33441C81AA0}" type="presOf" srcId="{4E1F4258-DFAD-4D0B-AD46-96BEFF046FFE}" destId="{F53EE30F-6003-4D7B-9687-8211F1C62C0D}" srcOrd="0" destOrd="0" presId="urn:microsoft.com/office/officeart/2005/8/layout/radial5"/>
    <dgm:cxn modelId="{30625812-2D27-4DAE-A442-D411E3476F36}" srcId="{2C03790C-0395-4BFA-8687-904BDB2C34A6}" destId="{4E1F4258-DFAD-4D0B-AD46-96BEFF046FFE}" srcOrd="0" destOrd="0" parTransId="{165FD714-FD7B-4E1B-B15B-7BBE357B11F1}" sibTransId="{8238E165-6C64-4263-8969-2EF41B3B068D}"/>
    <dgm:cxn modelId="{A5F56688-5DC9-4C7E-A882-802962E4B804}" type="presOf" srcId="{21DD8F9D-E7A1-4373-9C63-737E02C1E437}" destId="{532B9F99-38C7-42F6-87B7-165EC66307A9}" srcOrd="0" destOrd="0" presId="urn:microsoft.com/office/officeart/2005/8/layout/radial5"/>
    <dgm:cxn modelId="{FE45F247-F1E7-4098-AE36-82A27D8F0FE4}" srcId="{4E1F4258-DFAD-4D0B-AD46-96BEFF046FFE}" destId="{5233E28D-B2BD-427B-9223-28DB2D8066F8}" srcOrd="0" destOrd="0" parTransId="{43FFC543-A8D0-4D0C-9425-5B0A6BA9EA41}" sibTransId="{1E44A903-7F17-4BCA-92A8-42B77BC3BCED}"/>
    <dgm:cxn modelId="{6A2632B1-F121-4967-92D3-6CDEC286F138}" type="presOf" srcId="{AD2DA44F-710F-4D9E-AC7B-216F47B48E1A}" destId="{1DAF759D-B270-49AD-AD60-82615246EFF3}" srcOrd="1" destOrd="0" presId="urn:microsoft.com/office/officeart/2005/8/layout/radial5"/>
    <dgm:cxn modelId="{2E63DF9A-7486-4F70-BF11-2CEF0E8885B8}" type="presOf" srcId="{43FFC543-A8D0-4D0C-9425-5B0A6BA9EA41}" destId="{86E042CF-2ABB-4019-AA80-E4189C88A23B}" srcOrd="0" destOrd="0" presId="urn:microsoft.com/office/officeart/2005/8/layout/radial5"/>
    <dgm:cxn modelId="{5FC26F75-FE68-4E03-A116-C7927F551C3B}" type="presOf" srcId="{5233E28D-B2BD-427B-9223-28DB2D8066F8}" destId="{5F1BF9B3-97AE-4C30-B35F-F69C752C7FC8}" srcOrd="0" destOrd="0" presId="urn:microsoft.com/office/officeart/2005/8/layout/radial5"/>
    <dgm:cxn modelId="{9797DCFC-F7B0-428B-AA97-D9DF2DCCAD5F}" type="presParOf" srcId="{D7598117-49EA-4B9C-AD05-75275C4E6834}" destId="{F53EE30F-6003-4D7B-9687-8211F1C62C0D}" srcOrd="0" destOrd="0" presId="urn:microsoft.com/office/officeart/2005/8/layout/radial5"/>
    <dgm:cxn modelId="{3AE5E076-9A71-4050-BDDC-F43B4C8798D0}" type="presParOf" srcId="{D7598117-49EA-4B9C-AD05-75275C4E6834}" destId="{86E042CF-2ABB-4019-AA80-E4189C88A23B}" srcOrd="1" destOrd="0" presId="urn:microsoft.com/office/officeart/2005/8/layout/radial5"/>
    <dgm:cxn modelId="{236A054A-904D-413E-8227-6CED6B654093}" type="presParOf" srcId="{86E042CF-2ABB-4019-AA80-E4189C88A23B}" destId="{6C2D6EDC-4E73-4161-8E3B-996A38B22DA0}" srcOrd="0" destOrd="0" presId="urn:microsoft.com/office/officeart/2005/8/layout/radial5"/>
    <dgm:cxn modelId="{B1E0C83D-2633-4619-BF99-389F665BE1A6}" type="presParOf" srcId="{D7598117-49EA-4B9C-AD05-75275C4E6834}" destId="{5F1BF9B3-97AE-4C30-B35F-F69C752C7FC8}" srcOrd="2" destOrd="0" presId="urn:microsoft.com/office/officeart/2005/8/layout/radial5"/>
    <dgm:cxn modelId="{6AB0EB33-BC8C-4AD3-A2FE-4D1CD5EB0FC3}" type="presParOf" srcId="{D7598117-49EA-4B9C-AD05-75275C4E6834}" destId="{893DAA32-BFFD-419B-A8E7-D864FEABB2B7}" srcOrd="3" destOrd="0" presId="urn:microsoft.com/office/officeart/2005/8/layout/radial5"/>
    <dgm:cxn modelId="{6F41E8F8-7D4F-4D26-8774-67161DE7F99C}" type="presParOf" srcId="{893DAA32-BFFD-419B-A8E7-D864FEABB2B7}" destId="{1DAF759D-B270-49AD-AD60-82615246EFF3}" srcOrd="0" destOrd="0" presId="urn:microsoft.com/office/officeart/2005/8/layout/radial5"/>
    <dgm:cxn modelId="{477EEE82-C788-4E73-83FF-25F96E4FF88D}" type="presParOf" srcId="{D7598117-49EA-4B9C-AD05-75275C4E6834}" destId="{F9E847D9-221D-4473-A9B8-090E3E2B375F}" srcOrd="4" destOrd="0" presId="urn:microsoft.com/office/officeart/2005/8/layout/radial5"/>
    <dgm:cxn modelId="{0A6EA248-5890-4435-9E56-FBF2FC6F4185}" type="presParOf" srcId="{D7598117-49EA-4B9C-AD05-75275C4E6834}" destId="{532B9F99-38C7-42F6-87B7-165EC66307A9}" srcOrd="5" destOrd="0" presId="urn:microsoft.com/office/officeart/2005/8/layout/radial5"/>
    <dgm:cxn modelId="{AE6BEE39-8FA1-4AB4-9C79-D41116BC79CC}" type="presParOf" srcId="{532B9F99-38C7-42F6-87B7-165EC66307A9}" destId="{0F7CBF3C-44CE-41FF-AAA9-0378397B07C5}" srcOrd="0" destOrd="0" presId="urn:microsoft.com/office/officeart/2005/8/layout/radial5"/>
    <dgm:cxn modelId="{3C3E79A7-FF4A-4274-9FE0-A13ACF804238}" type="presParOf" srcId="{D7598117-49EA-4B9C-AD05-75275C4E6834}" destId="{2A6899A7-CED9-4BAC-9CB2-4519AB38149C}" srcOrd="6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76844-00A0-46B3-B657-7180823B909B}">
      <dsp:nvSpPr>
        <dsp:cNvPr id="0" name=""/>
        <dsp:cNvSpPr/>
      </dsp:nvSpPr>
      <dsp:spPr>
        <a:xfrm>
          <a:off x="2764042" y="1477436"/>
          <a:ext cx="1734757" cy="179177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סוג חומצת הגרעין</a:t>
          </a:r>
          <a:endParaRPr lang="he-IL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18091" y="1739835"/>
        <a:ext cx="1226659" cy="1266973"/>
      </dsp:txXfrm>
    </dsp:sp>
    <dsp:sp modelId="{55625F17-2093-4426-8CC5-074767BA66FF}">
      <dsp:nvSpPr>
        <dsp:cNvPr id="0" name=""/>
        <dsp:cNvSpPr/>
      </dsp:nvSpPr>
      <dsp:spPr>
        <a:xfrm rot="12285756">
          <a:off x="2200373" y="1611748"/>
          <a:ext cx="480152" cy="4244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2321846" y="1723298"/>
        <a:ext cx="352825" cy="254654"/>
      </dsp:txXfrm>
    </dsp:sp>
    <dsp:sp modelId="{7CE12292-7E10-4047-BCC4-0A6E1C699077}">
      <dsp:nvSpPr>
        <dsp:cNvPr id="0" name=""/>
        <dsp:cNvSpPr/>
      </dsp:nvSpPr>
      <dsp:spPr>
        <a:xfrm>
          <a:off x="547667" y="500067"/>
          <a:ext cx="1533999" cy="160919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RNA</a:t>
          </a:r>
          <a:r>
            <a:rPr lang="he-IL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רנ"א</a:t>
          </a:r>
          <a:endParaRPr lang="he-IL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72316" y="735728"/>
        <a:ext cx="1084701" cy="1137875"/>
      </dsp:txXfrm>
    </dsp:sp>
    <dsp:sp modelId="{6BB1C667-D196-4F6E-B565-0AE7A20CAADE}">
      <dsp:nvSpPr>
        <dsp:cNvPr id="0" name=""/>
        <dsp:cNvSpPr/>
      </dsp:nvSpPr>
      <dsp:spPr>
        <a:xfrm rot="9577818">
          <a:off x="2218345" y="2604179"/>
          <a:ext cx="439536" cy="4244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2341691" y="2666903"/>
        <a:ext cx="312209" cy="254654"/>
      </dsp:txXfrm>
    </dsp:sp>
    <dsp:sp modelId="{C16E9D74-F3F4-43B8-9BCB-54D3E4003090}">
      <dsp:nvSpPr>
        <dsp:cNvPr id="0" name=""/>
        <dsp:cNvSpPr/>
      </dsp:nvSpPr>
      <dsp:spPr>
        <a:xfrm>
          <a:off x="547679" y="2428917"/>
          <a:ext cx="1533999" cy="160919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DNA </a:t>
          </a:r>
          <a:r>
            <a:rPr lang="he-IL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דנ"א</a:t>
          </a:r>
          <a:endParaRPr lang="he-IL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72328" y="2664578"/>
        <a:ext cx="1084701" cy="1137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76844-00A0-46B3-B657-7180823B909B}">
      <dsp:nvSpPr>
        <dsp:cNvPr id="0" name=""/>
        <dsp:cNvSpPr/>
      </dsp:nvSpPr>
      <dsp:spPr>
        <a:xfrm>
          <a:off x="3496717" y="1354978"/>
          <a:ext cx="2861268" cy="2090217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מעטפת חיצונית</a:t>
          </a:r>
          <a:endParaRPr lang="he-IL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15740" y="1661083"/>
        <a:ext cx="2023222" cy="1478007"/>
      </dsp:txXfrm>
    </dsp:sp>
    <dsp:sp modelId="{55625F17-2093-4426-8CC5-074767BA66FF}">
      <dsp:nvSpPr>
        <dsp:cNvPr id="0" name=""/>
        <dsp:cNvSpPr/>
      </dsp:nvSpPr>
      <dsp:spPr>
        <a:xfrm rot="11874279">
          <a:off x="3059148" y="1650267"/>
          <a:ext cx="408392" cy="424422"/>
        </a:xfrm>
        <a:prstGeom prst="rightArrow">
          <a:avLst>
            <a:gd name="adj1" fmla="val 60000"/>
            <a:gd name="adj2" fmla="val 50000"/>
          </a:avLst>
        </a:prstGeom>
        <a:solidFill>
          <a:srgbClr val="0000FF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7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3178699" y="1753984"/>
        <a:ext cx="285874" cy="254654"/>
      </dsp:txXfrm>
    </dsp:sp>
    <dsp:sp modelId="{7CE12292-7E10-4047-BCC4-0A6E1C699077}">
      <dsp:nvSpPr>
        <dsp:cNvPr id="0" name=""/>
        <dsp:cNvSpPr/>
      </dsp:nvSpPr>
      <dsp:spPr>
        <a:xfrm>
          <a:off x="0" y="394761"/>
          <a:ext cx="3073491" cy="1819773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יש מעטפת מחוץ לקופסית</a:t>
          </a:r>
          <a:endParaRPr lang="he-IL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0102" y="661261"/>
        <a:ext cx="2173287" cy="1286773"/>
      </dsp:txXfrm>
    </dsp:sp>
    <dsp:sp modelId="{6BB1C667-D196-4F6E-B565-0AE7A20CAADE}">
      <dsp:nvSpPr>
        <dsp:cNvPr id="0" name=""/>
        <dsp:cNvSpPr/>
      </dsp:nvSpPr>
      <dsp:spPr>
        <a:xfrm rot="9923008">
          <a:off x="2989957" y="2637594"/>
          <a:ext cx="425875" cy="424422"/>
        </a:xfrm>
        <a:prstGeom prst="rightArrow">
          <a:avLst>
            <a:gd name="adj1" fmla="val 60000"/>
            <a:gd name="adj2" fmla="val 50000"/>
          </a:avLst>
        </a:prstGeom>
        <a:solidFill>
          <a:srgbClr val="0000FF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7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3115224" y="2706413"/>
        <a:ext cx="298548" cy="254654"/>
      </dsp:txXfrm>
    </dsp:sp>
    <dsp:sp modelId="{C16E9D74-F3F4-43B8-9BCB-54D3E4003090}">
      <dsp:nvSpPr>
        <dsp:cNvPr id="0" name=""/>
        <dsp:cNvSpPr/>
      </dsp:nvSpPr>
      <dsp:spPr>
        <a:xfrm>
          <a:off x="0" y="2395084"/>
          <a:ext cx="2915107" cy="1819773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אין מעטפת מחוץ לקופסית</a:t>
          </a:r>
          <a:endParaRPr lang="he-IL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6908" y="2661584"/>
        <a:ext cx="2061291" cy="12867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EE30F-6003-4D7B-9687-8211F1C62C0D}">
      <dsp:nvSpPr>
        <dsp:cNvPr id="0" name=""/>
        <dsp:cNvSpPr/>
      </dsp:nvSpPr>
      <dsp:spPr>
        <a:xfrm>
          <a:off x="4214839" y="1893657"/>
          <a:ext cx="2175222" cy="1750231"/>
        </a:xfrm>
        <a:prstGeom prst="ellipse">
          <a:avLst/>
        </a:prstGeom>
        <a:solidFill>
          <a:srgbClr val="CC0099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צורת הקופסית</a:t>
          </a:r>
          <a:endParaRPr lang="he-IL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33393" y="2149972"/>
        <a:ext cx="1538114" cy="1237601"/>
      </dsp:txXfrm>
    </dsp:sp>
    <dsp:sp modelId="{86E042CF-2ABB-4019-AA80-E4189C88A23B}">
      <dsp:nvSpPr>
        <dsp:cNvPr id="0" name=""/>
        <dsp:cNvSpPr/>
      </dsp:nvSpPr>
      <dsp:spPr>
        <a:xfrm rot="13073336">
          <a:off x="3712728" y="1491361"/>
          <a:ext cx="661041" cy="595078"/>
        </a:xfrm>
        <a:prstGeom prst="rightArrow">
          <a:avLst>
            <a:gd name="adj1" fmla="val 60000"/>
            <a:gd name="adj2" fmla="val 50000"/>
          </a:avLst>
        </a:prstGeom>
        <a:solidFill>
          <a:srgbClr val="CC0099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872435" y="1665195"/>
        <a:ext cx="482518" cy="357046"/>
      </dsp:txXfrm>
    </dsp:sp>
    <dsp:sp modelId="{5F1BF9B3-97AE-4C30-B35F-F69C752C7FC8}">
      <dsp:nvSpPr>
        <dsp:cNvPr id="0" name=""/>
        <dsp:cNvSpPr/>
      </dsp:nvSpPr>
      <dsp:spPr>
        <a:xfrm>
          <a:off x="2000274" y="8"/>
          <a:ext cx="1714050" cy="1732046"/>
        </a:xfrm>
        <a:prstGeom prst="ellipse">
          <a:avLst/>
        </a:prstGeom>
        <a:solidFill>
          <a:srgbClr val="CC0099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מעגלית</a:t>
          </a:r>
          <a:endParaRPr lang="he-IL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51291" y="253660"/>
        <a:ext cx="1212016" cy="1224742"/>
      </dsp:txXfrm>
    </dsp:sp>
    <dsp:sp modelId="{893DAA32-BFFD-419B-A8E7-D864FEABB2B7}">
      <dsp:nvSpPr>
        <dsp:cNvPr id="0" name=""/>
        <dsp:cNvSpPr/>
      </dsp:nvSpPr>
      <dsp:spPr>
        <a:xfrm rot="8767764">
          <a:off x="3738481" y="3326856"/>
          <a:ext cx="578508" cy="595078"/>
        </a:xfrm>
        <a:prstGeom prst="rightArrow">
          <a:avLst>
            <a:gd name="adj1" fmla="val 60000"/>
            <a:gd name="adj2" fmla="val 50000"/>
          </a:avLst>
        </a:prstGeom>
        <a:solidFill>
          <a:srgbClr val="CC0099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897307" y="3397510"/>
        <a:ext cx="404956" cy="357046"/>
      </dsp:txXfrm>
    </dsp:sp>
    <dsp:sp modelId="{F9E847D9-221D-4473-A9B8-090E3E2B375F}">
      <dsp:nvSpPr>
        <dsp:cNvPr id="0" name=""/>
        <dsp:cNvSpPr/>
      </dsp:nvSpPr>
      <dsp:spPr>
        <a:xfrm>
          <a:off x="1520947" y="3654065"/>
          <a:ext cx="2344757" cy="1732046"/>
        </a:xfrm>
        <a:prstGeom prst="ellipse">
          <a:avLst/>
        </a:prstGeom>
        <a:solidFill>
          <a:srgbClr val="CC0099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סלילונית</a:t>
          </a:r>
          <a:r>
            <a:rPr lang="he-I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 חוטית (</a:t>
          </a:r>
          <a:r>
            <a:rPr lang="en-US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helical</a:t>
          </a:r>
          <a:r>
            <a:rPr lang="he-I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he-IL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64329" y="3907717"/>
        <a:ext cx="1657993" cy="1224742"/>
      </dsp:txXfrm>
    </dsp:sp>
    <dsp:sp modelId="{532B9F99-38C7-42F6-87B7-165EC66307A9}">
      <dsp:nvSpPr>
        <dsp:cNvPr id="0" name=""/>
        <dsp:cNvSpPr/>
      </dsp:nvSpPr>
      <dsp:spPr>
        <a:xfrm rot="10866958">
          <a:off x="3536066" y="2441499"/>
          <a:ext cx="479950" cy="595078"/>
        </a:xfrm>
        <a:prstGeom prst="rightArrow">
          <a:avLst>
            <a:gd name="adj1" fmla="val 60000"/>
            <a:gd name="adj2" fmla="val 50000"/>
          </a:avLst>
        </a:prstGeom>
        <a:solidFill>
          <a:srgbClr val="CC0099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680037" y="2561917"/>
        <a:ext cx="335965" cy="357046"/>
      </dsp:txXfrm>
    </dsp:sp>
    <dsp:sp modelId="{2A6899A7-CED9-4BAC-9CB2-4519AB38149C}">
      <dsp:nvSpPr>
        <dsp:cNvPr id="0" name=""/>
        <dsp:cNvSpPr/>
      </dsp:nvSpPr>
      <dsp:spPr>
        <a:xfrm>
          <a:off x="-46681" y="1760574"/>
          <a:ext cx="3357467" cy="1873398"/>
        </a:xfrm>
        <a:prstGeom prst="ellipse">
          <a:avLst/>
        </a:prstGeom>
        <a:solidFill>
          <a:srgbClr val="CC0099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איקוזהדרית</a:t>
          </a:r>
          <a:r>
            <a:rPr lang="en-US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e-I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en-US" sz="2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icosahedral</a:t>
          </a:r>
          <a:r>
            <a:rPr lang="en-US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</a:t>
          </a:r>
        </a:p>
      </dsp:txBody>
      <dsp:txXfrm>
        <a:off x="445009" y="2034927"/>
        <a:ext cx="2374087" cy="1324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351E538-67A6-4C5A-81F7-D8C1CC386DEA}" type="datetimeFigureOut">
              <a:rPr lang="he-IL" smtClean="0"/>
              <a:pPr/>
              <a:t>א'/אלול/תשע"ז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2D1FC94-F6EE-44A6-B0F6-FAAAC2867E0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250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B5E9-9A3E-4721-98B6-2D4B9C5F9698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2BE0-C939-4058-A1A0-949349B1B933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A61B-AB9F-44A8-8248-67AC3FCC26FB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FD1-2A53-4416-9723-CBD3767CA8C9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FC50-4851-495C-B589-B9D0BB103740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75309-0CBF-49EC-BE44-8EBC6BD79AC7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4383-200F-4987-8D33-BA6C2CAC4E09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97AA-208D-4498-8F1C-5F61A5B8F954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C2BF-BB38-45EA-B370-B1507E09452E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FDB-3451-4A45-9C20-FB54DCA4CBED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E10-2319-4748-84C0-C82FB73EDCDF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CAAB1-9095-4F1C-8381-C9F002EEFFC6}" type="datetime8">
              <a:rPr lang="he-IL" smtClean="0"/>
              <a:pPr/>
              <a:t>23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B84D1-9895-4C44-A452-54C2E650C83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pnas.org/content/102/27/9469/F1.large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pnas.org/content/102/27/9469/F1.large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pnas.org/content/102/27/9469/F1.large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gif"/><Relationship Id="rId7" Type="http://schemas.openxmlformats.org/officeDocument/2006/relationships/diagramColors" Target="../diagrams/colors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pnas.org/content/102/27/9469/F1.large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pnas.org/content/102/27/9469/F1.large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071538" y="1556081"/>
            <a:ext cx="71438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Guttman Calligraphic" pitchFamily="2" charset="-79"/>
                <a:cs typeface="Guttman Calligraphic" pitchFamily="2" charset="-79"/>
              </a:rPr>
              <a:t>נגיפים - וירוסים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pic>
        <p:nvPicPr>
          <p:cNvPr id="12290" name="Picture 2" descr="http://www.thocp.net/reference/virus/pictures/viru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786058"/>
            <a:ext cx="3866225" cy="2928958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3643971" y="5286388"/>
            <a:ext cx="7377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thocp.net</a:t>
            </a:r>
            <a:endParaRPr lang="he-I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71438" y="642918"/>
            <a:ext cx="8929718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בנייה ושיכפול 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ה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חומר התורשתי של הנגיף משתלט על התא המאכסן וגורם לו לייצר עותקים רבים של החומר התורשתי הנגיפי ושל חלבוני הנגיף.</a:t>
            </a:r>
          </a:p>
          <a:p>
            <a:endParaRPr lang="he-IL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קבוצה 10"/>
          <p:cNvGrpSpPr/>
          <p:nvPr/>
        </p:nvGrpSpPr>
        <p:grpSpPr>
          <a:xfrm>
            <a:off x="2428860" y="2786057"/>
            <a:ext cx="4929222" cy="3584889"/>
            <a:chOff x="2428860" y="2786057"/>
            <a:chExt cx="4929222" cy="3584889"/>
          </a:xfrm>
        </p:grpSpPr>
        <p:grpSp>
          <p:nvGrpSpPr>
            <p:cNvPr id="6" name="קבוצה 10"/>
            <p:cNvGrpSpPr/>
            <p:nvPr/>
          </p:nvGrpSpPr>
          <p:grpSpPr>
            <a:xfrm>
              <a:off x="2428860" y="2786057"/>
              <a:ext cx="4929222" cy="3584889"/>
              <a:chOff x="2428860" y="2786057"/>
              <a:chExt cx="4929222" cy="3584889"/>
            </a:xfrm>
          </p:grpSpPr>
          <p:pic>
            <p:nvPicPr>
              <p:cNvPr id="23556" name="Picture 4" descr="Fig. 1.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28860" y="2786057"/>
                <a:ext cx="4929222" cy="358488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10" name="מלבן 9"/>
              <p:cNvSpPr/>
              <p:nvPr/>
            </p:nvSpPr>
            <p:spPr>
              <a:xfrm>
                <a:off x="2428860" y="6072206"/>
                <a:ext cx="108433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/>
                  <a:t>www.pnas.org</a:t>
                </a:r>
                <a:endParaRPr lang="he-IL" sz="1200" dirty="0"/>
              </a:p>
            </p:txBody>
          </p:sp>
        </p:grpSp>
        <p:sp>
          <p:nvSpPr>
            <p:cNvPr id="12" name="אליפסה 11"/>
            <p:cNvSpPr/>
            <p:nvPr/>
          </p:nvSpPr>
          <p:spPr>
            <a:xfrm>
              <a:off x="4286248" y="3500438"/>
              <a:ext cx="2000264" cy="278608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71438" y="714356"/>
            <a:ext cx="892971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אריזה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הח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ומר התורשתי וחלבוני הגיף נארזים ליחידות נגיפיות (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ויריונים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endParaRPr lang="he-IL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קבוצה 10"/>
          <p:cNvGrpSpPr/>
          <p:nvPr/>
        </p:nvGrpSpPr>
        <p:grpSpPr>
          <a:xfrm>
            <a:off x="2428860" y="2500306"/>
            <a:ext cx="4929222" cy="3584889"/>
            <a:chOff x="2428860" y="2500306"/>
            <a:chExt cx="4929222" cy="3584889"/>
          </a:xfrm>
        </p:grpSpPr>
        <p:grpSp>
          <p:nvGrpSpPr>
            <p:cNvPr id="6" name="קבוצה 10"/>
            <p:cNvGrpSpPr/>
            <p:nvPr/>
          </p:nvGrpSpPr>
          <p:grpSpPr>
            <a:xfrm>
              <a:off x="2428860" y="2500306"/>
              <a:ext cx="4929222" cy="3584889"/>
              <a:chOff x="2428860" y="2786057"/>
              <a:chExt cx="4929222" cy="3584889"/>
            </a:xfrm>
          </p:grpSpPr>
          <p:pic>
            <p:nvPicPr>
              <p:cNvPr id="23556" name="Picture 4" descr="Fig. 1.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28860" y="2786057"/>
                <a:ext cx="4929222" cy="358488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10" name="מלבן 9"/>
              <p:cNvSpPr/>
              <p:nvPr/>
            </p:nvSpPr>
            <p:spPr>
              <a:xfrm>
                <a:off x="2428860" y="6072206"/>
                <a:ext cx="108433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/>
                  <a:t>www.pnas.org</a:t>
                </a:r>
                <a:endParaRPr lang="he-IL" sz="1200" dirty="0"/>
              </a:p>
            </p:txBody>
          </p:sp>
        </p:grpSp>
        <p:sp>
          <p:nvSpPr>
            <p:cNvPr id="12" name="אליפסה 11"/>
            <p:cNvSpPr/>
            <p:nvPr/>
          </p:nvSpPr>
          <p:spPr>
            <a:xfrm>
              <a:off x="5072066" y="3071811"/>
              <a:ext cx="1928826" cy="242889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71438" y="785794"/>
            <a:ext cx="892971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השתחררות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הנ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גיפים משתחררים החוצה מהתא (לעיתים קרובות תוך "פיצוץ" התא המאכסן.</a:t>
            </a:r>
          </a:p>
          <a:p>
            <a:endParaRPr lang="he-IL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קבוצה 10"/>
          <p:cNvGrpSpPr/>
          <p:nvPr/>
        </p:nvGrpSpPr>
        <p:grpSpPr>
          <a:xfrm>
            <a:off x="2214546" y="2285992"/>
            <a:ext cx="5429288" cy="3584889"/>
            <a:chOff x="2428860" y="2786057"/>
            <a:chExt cx="5429288" cy="3584889"/>
          </a:xfrm>
        </p:grpSpPr>
        <p:grpSp>
          <p:nvGrpSpPr>
            <p:cNvPr id="6" name="קבוצה 10"/>
            <p:cNvGrpSpPr/>
            <p:nvPr/>
          </p:nvGrpSpPr>
          <p:grpSpPr>
            <a:xfrm>
              <a:off x="2428860" y="2786057"/>
              <a:ext cx="4929222" cy="3584889"/>
              <a:chOff x="2428860" y="2786057"/>
              <a:chExt cx="4929222" cy="3584889"/>
            </a:xfrm>
          </p:grpSpPr>
          <p:pic>
            <p:nvPicPr>
              <p:cNvPr id="23556" name="Picture 4" descr="Fig. 1.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28860" y="2786057"/>
                <a:ext cx="4929222" cy="358488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10" name="מלבן 9"/>
              <p:cNvSpPr/>
              <p:nvPr/>
            </p:nvSpPr>
            <p:spPr>
              <a:xfrm>
                <a:off x="2428860" y="6072206"/>
                <a:ext cx="108433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/>
                  <a:t>www.pnas.org</a:t>
                </a:r>
                <a:endParaRPr lang="he-IL" sz="1200" dirty="0"/>
              </a:p>
            </p:txBody>
          </p:sp>
        </p:grpSp>
        <p:sp>
          <p:nvSpPr>
            <p:cNvPr id="12" name="אליפסה 11"/>
            <p:cNvSpPr/>
            <p:nvPr/>
          </p:nvSpPr>
          <p:spPr>
            <a:xfrm>
              <a:off x="5929322" y="4429132"/>
              <a:ext cx="1928826" cy="185738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71438" y="954362"/>
            <a:ext cx="892971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זמן תרגול....</a:t>
            </a:r>
          </a:p>
          <a:p>
            <a:endParaRPr lang="he-IL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השוואה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בין חיידקים ונגיפים</a:t>
            </a: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1428728" y="2428868"/>
            <a:ext cx="3810000" cy="2857500"/>
            <a:chOff x="1428728" y="2428868"/>
            <a:chExt cx="3810000" cy="2857500"/>
          </a:xfrm>
        </p:grpSpPr>
        <p:pic>
          <p:nvPicPr>
            <p:cNvPr id="25604" name="Picture 4" descr="http://www.280group.com/ptgraphics/comparison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8728" y="2428868"/>
              <a:ext cx="3810000" cy="28575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מלבן 6"/>
            <p:cNvSpPr/>
            <p:nvPr/>
          </p:nvSpPr>
          <p:spPr>
            <a:xfrm>
              <a:off x="1428728" y="4929198"/>
              <a:ext cx="109299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280group.com</a:t>
              </a:r>
              <a:endParaRPr lang="he-IL" sz="12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0" y="6072206"/>
            <a:ext cx="428624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latin typeface="Guttman Yad" pitchFamily="2" charset="-79"/>
                <a:cs typeface="Guttman Yad" pitchFamily="2" charset="-79"/>
              </a:rPr>
              <a:t>מאמר על נגיפים, חיידקים ומה שביניהם, השוואה</a:t>
            </a:r>
            <a:endParaRPr lang="he-IL" sz="1400" b="1" dirty="0">
              <a:latin typeface="Guttman Yad" pitchFamily="2" charset="-79"/>
              <a:cs typeface="Guttman Yad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57158" y="142852"/>
            <a:ext cx="7929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מהם הנגיפים (וירוסים)?</a:t>
            </a:r>
            <a:endParaRPr lang="he-IL" sz="36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Calligraphic" pitchFamily="2" charset="-79"/>
              <a:cs typeface="Guttman Calligraphic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954362"/>
            <a:ext cx="8715436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הנגיפים מוגדרים כיצורים 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אל-תאיים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he-IL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(לא תאיים =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acellular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organisms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endParaRPr lang="he-IL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הנגיפים בנויים רק מחומר תורשתי ומעטפת חלבונית.</a:t>
            </a:r>
          </a:p>
          <a:p>
            <a:endParaRPr lang="he-IL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הנגיפים הם 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טפילים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מתרבים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אך ורק 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בתאים מאכסנים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(תאים פונדקאים = 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 cells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endParaRPr lang="he-IL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הנגיפים מסוגלים להתרבות בתאים חיים של צמחים, בעלי חיים, בני אדם, פטריות או חיידקים (וירוס טפיל של חיידק 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בקטריופאז')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3</a:t>
            </a:fld>
            <a:endParaRPr lang="he-IL"/>
          </a:p>
        </p:txBody>
      </p:sp>
      <p:pic>
        <p:nvPicPr>
          <p:cNvPr id="15362" name="Picture 2" descr="http://t2.gstatic.com/images?q=tbn:ANd9GcTSWoix4mWXlk106mygQCbAEzndJMYztsQ3UO5y_dUisl1RvRzi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500174"/>
            <a:ext cx="2828945" cy="2357454"/>
          </a:xfrm>
          <a:prstGeom prst="rect">
            <a:avLst/>
          </a:prstGeom>
          <a:noFill/>
        </p:spPr>
      </p:pic>
      <p:sp>
        <p:nvSpPr>
          <p:cNvPr id="4" name="הסבר ענן 3"/>
          <p:cNvSpPr/>
          <p:nvPr/>
        </p:nvSpPr>
        <p:spPr>
          <a:xfrm>
            <a:off x="642910" y="214290"/>
            <a:ext cx="3428992" cy="2214554"/>
          </a:xfrm>
          <a:prstGeom prst="cloudCallout">
            <a:avLst>
              <a:gd name="adj1" fmla="val 86357"/>
              <a:gd name="adj2" fmla="val 18529"/>
            </a:avLst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וירוסים  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– 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יצורים חיים? דוממים?</a:t>
            </a:r>
            <a:endParaRPr lang="he-IL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Yad" pitchFamily="2" charset="-79"/>
              <a:cs typeface="Guttman Yad" pitchFamily="2" charset="-79"/>
            </a:endParaRPr>
          </a:p>
        </p:txBody>
      </p:sp>
      <p:sp>
        <p:nvSpPr>
          <p:cNvPr id="5" name="הסבר ענן 4"/>
          <p:cNvSpPr/>
          <p:nvPr/>
        </p:nvSpPr>
        <p:spPr>
          <a:xfrm>
            <a:off x="5072066" y="4143380"/>
            <a:ext cx="3643338" cy="2357454"/>
          </a:xfrm>
          <a:prstGeom prst="cloudCallout">
            <a:avLst>
              <a:gd name="adj1" fmla="val -42344"/>
              <a:gd name="adj2" fmla="val -84647"/>
            </a:avLst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וירוסים  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– 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מקיימים סימני החיים?</a:t>
            </a:r>
            <a:endParaRPr lang="he-IL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Yad" pitchFamily="2" charset="-79"/>
              <a:cs typeface="Guttman Yad" pitchFamily="2" charset="-79"/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214282" y="3714752"/>
            <a:ext cx="3929090" cy="3000396"/>
          </a:xfrm>
          <a:prstGeom prst="roundRect">
            <a:avLst/>
          </a:prstGeo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גדילה והתפתחות?</a:t>
            </a:r>
          </a:p>
          <a:p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רבייה והעמדת צאצאים?</a:t>
            </a:r>
          </a:p>
          <a:p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תנועה?</a:t>
            </a:r>
          </a:p>
          <a:p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הזנה?</a:t>
            </a:r>
          </a:p>
          <a:p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נשימה?</a:t>
            </a:r>
          </a:p>
          <a:p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הפרשה?</a:t>
            </a:r>
          </a:p>
          <a:p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קליטה ותגובה </a:t>
            </a:r>
            <a:r>
              <a:rPr lang="he-IL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לגרויים</a:t>
            </a:r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?</a:t>
            </a:r>
          </a:p>
          <a:p>
            <a:r>
              <a:rPr lang="he-IL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מוות</a:t>
            </a:r>
            <a:r>
              <a:rPr lang="he-IL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" pitchFamily="2" charset="-79"/>
                <a:cs typeface="Guttman Yad" pitchFamily="2" charset="-79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57158" y="142852"/>
            <a:ext cx="7929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מבנה הנגיף</a:t>
            </a:r>
            <a:endParaRPr lang="he-IL" sz="36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Calligraphic" pitchFamily="2" charset="-79"/>
              <a:cs typeface="Guttman Calligraphic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8" y="954362"/>
            <a:ext cx="8929718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הנגיפים בנויים:</a:t>
            </a: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מחומר תורשתי (</a:t>
            </a:r>
            <a:r>
              <a:rPr lang="en-US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DNA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או </a:t>
            </a:r>
            <a:r>
              <a:rPr lang="en-US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RNA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he-IL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מבנה חלבוני = 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קופסית </a:t>
            </a:r>
            <a:r>
              <a:rPr lang="en-US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Capsid</a:t>
            </a:r>
            <a:r>
              <a:rPr lang="en-US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he-IL" sz="2800" b="1" dirty="0" smtClean="0">
              <a:solidFill>
                <a:srgbClr val="0000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e-IL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לחלק מהנגיפים יש גם 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מעטפת חיצונית </a:t>
            </a:r>
            <a:r>
              <a:rPr lang="en-US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(envelope)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המקיפה את הקופסית, ובנויה משומנים וסוכרים.  </a:t>
            </a: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לפעמים מהמעטפת יוצאות בליטות, "קוצים", הדומים לריסים.</a:t>
            </a:r>
          </a:p>
          <a:p>
            <a:endParaRPr lang="he-IL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חסרי ריבוזומים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/>
              </a:rPr>
              <a:t> 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/>
              </a:rPr>
              <a:t>אינם מייצרים חלבונים;</a:t>
            </a: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/>
              </a:rPr>
              <a:t>חסרי אנזימים  </a:t>
            </a:r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/>
              </a:rPr>
              <a:t>אינם מקיימים תהליכי חילוף חומרים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/>
              </a:rPr>
              <a:t>באופן עצמאי;</a:t>
            </a:r>
          </a:p>
          <a:p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קבוצה 11"/>
          <p:cNvGrpSpPr/>
          <p:nvPr/>
        </p:nvGrpSpPr>
        <p:grpSpPr>
          <a:xfrm>
            <a:off x="214282" y="2857496"/>
            <a:ext cx="4756724" cy="3571900"/>
            <a:chOff x="214282" y="1428736"/>
            <a:chExt cx="4756724" cy="3571900"/>
          </a:xfrm>
        </p:grpSpPr>
        <p:pic>
          <p:nvPicPr>
            <p:cNvPr id="2050" name="Picture 2" descr="http://www.bbc.co.uk/scotland/learning/bitesize/higher/biology/images/viruses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428736"/>
              <a:ext cx="4756724" cy="3571900"/>
            </a:xfrm>
            <a:prstGeom prst="rect">
              <a:avLst/>
            </a:prstGeom>
            <a:noFill/>
          </p:spPr>
        </p:pic>
        <p:sp>
          <p:nvSpPr>
            <p:cNvPr id="8" name="מלבן 7"/>
            <p:cNvSpPr/>
            <p:nvPr/>
          </p:nvSpPr>
          <p:spPr>
            <a:xfrm>
              <a:off x="2282809" y="4429132"/>
              <a:ext cx="80265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 smtClean="0"/>
                <a:t>bbc.co.uk</a:t>
              </a:r>
              <a:endParaRPr lang="he-IL" sz="1200" b="1" dirty="0"/>
            </a:p>
          </p:txBody>
        </p:sp>
        <p:sp>
          <p:nvSpPr>
            <p:cNvPr id="10" name="אליפסה 9"/>
            <p:cNvSpPr/>
            <p:nvPr/>
          </p:nvSpPr>
          <p:spPr>
            <a:xfrm>
              <a:off x="2071670" y="2428868"/>
              <a:ext cx="714380" cy="428628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אליפסה 10"/>
            <p:cNvSpPr/>
            <p:nvPr/>
          </p:nvSpPr>
          <p:spPr>
            <a:xfrm>
              <a:off x="2224070" y="3000372"/>
              <a:ext cx="714380" cy="428628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5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57158" y="142852"/>
            <a:ext cx="7929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נגיפים מסוגים שונים...</a:t>
            </a:r>
            <a:endParaRPr lang="he-IL" sz="36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Calligraphic" pitchFamily="2" charset="-79"/>
              <a:cs typeface="Guttman Calligraphic" pitchFamily="2" charset="-79"/>
            </a:endParaRPr>
          </a:p>
        </p:txBody>
      </p:sp>
      <p:graphicFrame>
        <p:nvGraphicFramePr>
          <p:cNvPr id="6" name="דיאגרמה 5"/>
          <p:cNvGraphicFramePr/>
          <p:nvPr/>
        </p:nvGraphicFramePr>
        <p:xfrm>
          <a:off x="4381520" y="500042"/>
          <a:ext cx="7262842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נגיפים</a:t>
            </a:r>
            <a:endParaRPr lang="he-IL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3143240" y="3071810"/>
            <a:ext cx="5934069" cy="3578751"/>
            <a:chOff x="3143240" y="3071810"/>
            <a:chExt cx="5934069" cy="3578751"/>
          </a:xfrm>
        </p:grpSpPr>
        <p:pic>
          <p:nvPicPr>
            <p:cNvPr id="21506" name="Picture 2" descr="http://202.204.115.67/jpkch/jpkch/2008/wswx/chapter%209/4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3240" y="3071810"/>
              <a:ext cx="5934069" cy="357875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2" name="מלבן 11"/>
            <p:cNvSpPr/>
            <p:nvPr/>
          </p:nvSpPr>
          <p:spPr>
            <a:xfrm>
              <a:off x="5429256" y="6357958"/>
              <a:ext cx="1285884" cy="2857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e-IL" sz="1200" dirty="0" smtClean="0"/>
                <a:t>202.204.115.67</a:t>
              </a:r>
              <a:endParaRPr lang="he-IL" sz="1200" dirty="0"/>
            </a:p>
          </p:txBody>
        </p:sp>
      </p:grp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6</a:t>
            </a:fld>
            <a:endParaRPr lang="he-IL"/>
          </a:p>
        </p:txBody>
      </p:sp>
      <p:graphicFrame>
        <p:nvGraphicFramePr>
          <p:cNvPr id="6" name="דיאגרמה 5"/>
          <p:cNvGraphicFramePr/>
          <p:nvPr/>
        </p:nvGraphicFramePr>
        <p:xfrm>
          <a:off x="428596" y="-246074"/>
          <a:ext cx="7262842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קבוצה 15"/>
          <p:cNvGrpSpPr/>
          <p:nvPr/>
        </p:nvGrpSpPr>
        <p:grpSpPr>
          <a:xfrm>
            <a:off x="0" y="214290"/>
            <a:ext cx="2857500" cy="6567503"/>
            <a:chOff x="0" y="214290"/>
            <a:chExt cx="2857500" cy="6567503"/>
          </a:xfrm>
        </p:grpSpPr>
        <p:pic>
          <p:nvPicPr>
            <p:cNvPr id="2048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406" y="2428868"/>
              <a:ext cx="2771775" cy="43529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0485" name="Picture 5" descr="hepatitis D viru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14290"/>
              <a:ext cx="2857500" cy="1857376"/>
            </a:xfrm>
            <a:prstGeom prst="rect">
              <a:avLst/>
            </a:prstGeom>
            <a:noFill/>
          </p:spPr>
        </p:pic>
        <p:sp>
          <p:nvSpPr>
            <p:cNvPr id="15" name="מלבן 14"/>
            <p:cNvSpPr/>
            <p:nvPr/>
          </p:nvSpPr>
          <p:spPr>
            <a:xfrm>
              <a:off x="1860201" y="357166"/>
              <a:ext cx="9095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zimbio.com</a:t>
              </a:r>
              <a:endParaRPr lang="he-IL" sz="1200" dirty="0"/>
            </a:p>
          </p:txBody>
        </p:sp>
      </p:grp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7</a:t>
            </a:fld>
            <a:endParaRPr lang="he-IL"/>
          </a:p>
        </p:txBody>
      </p:sp>
      <p:graphicFrame>
        <p:nvGraphicFramePr>
          <p:cNvPr id="12" name="דיאגרמה 11"/>
          <p:cNvGraphicFramePr/>
          <p:nvPr/>
        </p:nvGraphicFramePr>
        <p:xfrm>
          <a:off x="2714612" y="571480"/>
          <a:ext cx="700092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8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57158" y="142852"/>
            <a:ext cx="7929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התרבות הנגיפים</a:t>
            </a:r>
            <a:endParaRPr lang="he-IL" sz="36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Calligraphic" pitchFamily="2" charset="-79"/>
              <a:cs typeface="Guttman Calligraphic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8" y="954362"/>
            <a:ext cx="8929718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לנגיפים, המתרבים בתאי המאכסן, חמישה שלבים במחזור החיים:</a:t>
            </a: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ספיחה 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ה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נגיף נקשר למולקולות מסוימות על פני השטח של התא המאכסן.</a:t>
            </a:r>
          </a:p>
          <a:p>
            <a:endParaRPr lang="he-IL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3" name="קבוצה 12"/>
          <p:cNvGrpSpPr/>
          <p:nvPr/>
        </p:nvGrpSpPr>
        <p:grpSpPr>
          <a:xfrm>
            <a:off x="2214546" y="2500306"/>
            <a:ext cx="5143536" cy="3870640"/>
            <a:chOff x="2214546" y="2500306"/>
            <a:chExt cx="5143536" cy="3870640"/>
          </a:xfrm>
        </p:grpSpPr>
        <p:grpSp>
          <p:nvGrpSpPr>
            <p:cNvPr id="11" name="קבוצה 10"/>
            <p:cNvGrpSpPr/>
            <p:nvPr/>
          </p:nvGrpSpPr>
          <p:grpSpPr>
            <a:xfrm>
              <a:off x="2428860" y="2786057"/>
              <a:ext cx="4929222" cy="3584889"/>
              <a:chOff x="2428860" y="2786057"/>
              <a:chExt cx="4929222" cy="3584889"/>
            </a:xfrm>
          </p:grpSpPr>
          <p:pic>
            <p:nvPicPr>
              <p:cNvPr id="23556" name="Picture 4" descr="Fig. 1.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28860" y="2786057"/>
                <a:ext cx="4929222" cy="358488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10" name="מלבן 9"/>
              <p:cNvSpPr/>
              <p:nvPr/>
            </p:nvSpPr>
            <p:spPr>
              <a:xfrm>
                <a:off x="2428860" y="6072206"/>
                <a:ext cx="108433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/>
                  <a:t>www.pnas.org</a:t>
                </a:r>
                <a:endParaRPr lang="he-IL" sz="1200" dirty="0"/>
              </a:p>
            </p:txBody>
          </p:sp>
        </p:grpSp>
        <p:sp>
          <p:nvSpPr>
            <p:cNvPr id="12" name="אליפסה 11"/>
            <p:cNvSpPr/>
            <p:nvPr/>
          </p:nvSpPr>
          <p:spPr>
            <a:xfrm>
              <a:off x="2214546" y="2500306"/>
              <a:ext cx="1714512" cy="1428760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נגיפים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84D1-9895-4C44-A452-54C2E650C832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0" y="714356"/>
            <a:ext cx="892971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כניסה/חדירה 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הנ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גיף נכנס בשלמותו, או שהוא מחדיר את החומר התורשתי בלבד לתא המאכסן.</a:t>
            </a:r>
          </a:p>
          <a:p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בשלב זה משיל </a:t>
            </a:r>
            <a:r>
              <a:rPr lang="he-IL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הוירוס</a:t>
            </a:r>
            <a:r>
              <a:rPr lang="he-IL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את הקופסית.</a:t>
            </a:r>
          </a:p>
        </p:txBody>
      </p:sp>
      <p:sp>
        <p:nvSpPr>
          <p:cNvPr id="10" name="מלבן 9"/>
          <p:cNvSpPr/>
          <p:nvPr/>
        </p:nvSpPr>
        <p:spPr>
          <a:xfrm>
            <a:off x="2428860" y="6072206"/>
            <a:ext cx="1084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www.pnas.org</a:t>
            </a:r>
            <a:endParaRPr lang="he-IL" sz="1200" dirty="0"/>
          </a:p>
        </p:txBody>
      </p:sp>
      <p:grpSp>
        <p:nvGrpSpPr>
          <p:cNvPr id="11" name="קבוצה 10"/>
          <p:cNvGrpSpPr/>
          <p:nvPr/>
        </p:nvGrpSpPr>
        <p:grpSpPr>
          <a:xfrm>
            <a:off x="2214546" y="2786057"/>
            <a:ext cx="5143536" cy="3584889"/>
            <a:chOff x="2214546" y="2786057"/>
            <a:chExt cx="5143536" cy="3584889"/>
          </a:xfrm>
        </p:grpSpPr>
        <p:pic>
          <p:nvPicPr>
            <p:cNvPr id="23556" name="Picture 4" descr="Fig. 1.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28860" y="2786057"/>
              <a:ext cx="4929222" cy="358488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2" name="אליפסה 11"/>
            <p:cNvSpPr/>
            <p:nvPr/>
          </p:nvSpPr>
          <p:spPr>
            <a:xfrm>
              <a:off x="2214546" y="3286124"/>
              <a:ext cx="2786082" cy="221457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244</Words>
  <Application>Microsoft Office PowerPoint</Application>
  <PresentationFormat>‫הצגה על המסך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Knesset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ROZMAN</cp:lastModifiedBy>
  <cp:revision>27</cp:revision>
  <dcterms:created xsi:type="dcterms:W3CDTF">2011-08-26T20:31:24Z</dcterms:created>
  <dcterms:modified xsi:type="dcterms:W3CDTF">2017-08-23T05:49:58Z</dcterms:modified>
</cp:coreProperties>
</file>