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45" autoAdjust="0"/>
    <p:restoredTop sz="94660"/>
  </p:normalViewPr>
  <p:slideViewPr>
    <p:cSldViewPr>
      <p:cViewPr>
        <p:scale>
          <a:sx n="82" d="100"/>
          <a:sy n="82" d="100"/>
        </p:scale>
        <p:origin x="-1212" y="2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A9C39E-4C26-47F2-B1B9-680BA6B4C537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3B0812-5446-4DC4-A23E-B8A1A13FB5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98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0812-5446-4DC4-A23E-B8A1A13FB5BE}" type="slidenum">
              <a:rPr lang="he-IL" smtClean="0"/>
              <a:t>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A9A5-73D7-41E5-A412-1D859997AE35}" type="datetimeFigureOut">
              <a:rPr lang="he-IL" smtClean="0"/>
              <a:t>ט'/אלול/תשע"ז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3504-7663-4804-A028-996186A1609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rot="20309401">
            <a:off x="683568" y="2060847"/>
            <a:ext cx="7772400" cy="1476000"/>
          </a:xfrm>
        </p:spPr>
        <p:txBody>
          <a:bodyPr>
            <a:noAutofit/>
          </a:bodyPr>
          <a:lstStyle/>
          <a:p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אז מה היה לנו בקיץ האחרון?</a:t>
            </a:r>
            <a:endParaRPr lang="he-I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44164" cy="3545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41399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http://www.ynet.co.il/articles/0,7340,L-5002483,00.html</a:t>
            </a:r>
            <a:endParaRPr lang="he-I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50539" cy="3425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85791" cy="3619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4671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0072" y="6021288"/>
            <a:ext cx="34563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https://healthy.walla.co.il/item/3084346</a:t>
            </a:r>
            <a:endParaRPr lang="he-I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2" y="836712"/>
            <a:ext cx="8698869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5486400" cy="250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6021288"/>
            <a:ext cx="80648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https://www.inn.co.il/News/News.aspx/353591</a:t>
            </a:r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6840760" cy="2608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59012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28" y="1052736"/>
            <a:ext cx="697227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6211669"/>
            <a:ext cx="85324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http://www.nrg.co.il/online/search.php?query=%EE%E9%EB%EC%20%E4%E0%EE%E5%F0%E9%E4%20%E1%E7%E9%F4%E4</a:t>
            </a:r>
            <a:endParaRPr lang="he-I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714" y="260648"/>
            <a:ext cx="7796650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מציין מיקום תוכן 4" descr="https://images1.ynet.co.il/PicServer5/2017/08/01/7942644/79426340970100640360no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3442447" cy="193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8167895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53287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658177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6467475" cy="319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127111" cy="3992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9875"/>
            <a:ext cx="6105525" cy="404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8183917" cy="3133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43" y="0"/>
            <a:ext cx="9173044" cy="43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3275856" y="6021288"/>
            <a:ext cx="380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https://news.walla.co.il/item/3074147</a:t>
            </a:r>
            <a:endParaRPr lang="he-I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238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17024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1259632" y="6237312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http://www.ynet.co.il/articles/0,7340,L-5002486,00.html</a:t>
            </a:r>
            <a:endParaRPr lang="he-I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39100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28</Words>
  <Application>Microsoft Office PowerPoint</Application>
  <PresentationFormat>‫הצגה על המסך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אז מה היה לנו בקיץ האחרון?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Myglobomantics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אז מה היה לנו בקיץ האחרון?</dc:title>
  <dc:creator>Michal</dc:creator>
  <cp:lastModifiedBy>ROZMAN</cp:lastModifiedBy>
  <cp:revision>1</cp:revision>
  <dcterms:created xsi:type="dcterms:W3CDTF">2017-08-26T12:00:09Z</dcterms:created>
  <dcterms:modified xsi:type="dcterms:W3CDTF">2017-08-31T10:09:29Z</dcterms:modified>
</cp:coreProperties>
</file>